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3" r:id="rId2"/>
    <p:sldMasterId id="2147483736" r:id="rId3"/>
  </p:sldMasterIdLst>
  <p:notesMasterIdLst>
    <p:notesMasterId r:id="rId17"/>
  </p:notesMasterIdLst>
  <p:sldIdLst>
    <p:sldId id="2147483606" r:id="rId4"/>
    <p:sldId id="2147483598" r:id="rId5"/>
    <p:sldId id="696" r:id="rId6"/>
    <p:sldId id="2147483602" r:id="rId7"/>
    <p:sldId id="687" r:id="rId8"/>
    <p:sldId id="262" r:id="rId9"/>
    <p:sldId id="2145706784" r:id="rId10"/>
    <p:sldId id="314" r:id="rId11"/>
    <p:sldId id="712" r:id="rId12"/>
    <p:sldId id="363" r:id="rId13"/>
    <p:sldId id="2147483605" r:id="rId14"/>
    <p:sldId id="2145706770" r:id="rId15"/>
    <p:sldId id="31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52" autoAdjust="0"/>
    <p:restoredTop sz="42627" autoAdjust="0"/>
  </p:normalViewPr>
  <p:slideViewPr>
    <p:cSldViewPr snapToGrid="0">
      <p:cViewPr varScale="1">
        <p:scale>
          <a:sx n="68" d="100"/>
          <a:sy n="68" d="100"/>
        </p:scale>
        <p:origin x="335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Mometamax Single ™ </c:v>
                </c:pt>
              </c:strCache>
            </c:strRef>
          </c:tx>
          <c:spPr>
            <a:solidFill>
              <a:schemeClr val="accent6"/>
            </a:solidFill>
            <a:ln>
              <a:noFill/>
            </a:ln>
            <a:effectLst/>
          </c:spPr>
          <c:invertIfNegative val="0"/>
          <c:dPt>
            <c:idx val="0"/>
            <c:invertIfNegative val="0"/>
            <c:bubble3D val="0"/>
            <c:spPr>
              <a:solidFill>
                <a:schemeClr val="tx1"/>
              </a:solidFill>
              <a:ln>
                <a:noFill/>
              </a:ln>
              <a:effectLst/>
            </c:spPr>
            <c:extLst>
              <c:ext xmlns:c16="http://schemas.microsoft.com/office/drawing/2014/chart" uri="{C3380CC4-5D6E-409C-BE32-E72D297353CC}">
                <c16:uniqueId val="{00000001-F57B-4F70-8189-1AA00585029B}"/>
              </c:ext>
            </c:extLst>
          </c:dPt>
          <c:dLbls>
            <c:dLbl>
              <c:idx val="0"/>
              <c:tx>
                <c:rich>
                  <a:bodyPr/>
                  <a:lstStyle/>
                  <a:p>
                    <a:fld id="{D6762FAB-D43A-5F4F-BC8E-20A642400F10}" type="VALUE">
                      <a:rPr lang="en-US" smtClean="0"/>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57B-4F70-8189-1AA00585029B}"/>
                </c:ext>
              </c:extLst>
            </c:dLbl>
            <c:numFmt formatCode="0.0%" sourceLinked="0"/>
            <c:spPr>
              <a:noFill/>
              <a:ln>
                <a:noFill/>
              </a:ln>
              <a:effectLst/>
            </c:spPr>
            <c:txPr>
              <a:bodyPr rot="0" spcFirstLastPara="1" vertOverflow="ellipsis" vert="horz" wrap="square" anchor="ctr" anchorCtr="1"/>
              <a:lstStyle/>
              <a:p>
                <a:pPr>
                  <a:defRPr sz="2400" b="1" i="0" u="none" strike="noStrike" kern="1200" baseline="0">
                    <a:solidFill>
                      <a:schemeClr val="tx1"/>
                    </a:solidFill>
                    <a:latin typeface="Invention" panose="020B0503020008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Day 33</c:v>
                </c:pt>
              </c:strCache>
            </c:strRef>
          </c:cat>
          <c:val>
            <c:numRef>
              <c:f>Sheet1!$B$2</c:f>
              <c:numCache>
                <c:formatCode>0.00%</c:formatCode>
                <c:ptCount val="1"/>
                <c:pt idx="0">
                  <c:v>0.80500000000000005</c:v>
                </c:pt>
              </c:numCache>
            </c:numRef>
          </c:val>
          <c:extLst>
            <c:ext xmlns:c16="http://schemas.microsoft.com/office/drawing/2014/chart" uri="{C3380CC4-5D6E-409C-BE32-E72D297353CC}">
              <c16:uniqueId val="{00000000-EFE9-7548-BD91-C88F14059A7A}"/>
            </c:ext>
          </c:extLst>
        </c:ser>
        <c:ser>
          <c:idx val="1"/>
          <c:order val="1"/>
          <c:tx>
            <c:strRef>
              <c:f>Sheet1!$C$1</c:f>
              <c:strCache>
                <c:ptCount val="1"/>
                <c:pt idx="0">
                  <c:v>Control</c:v>
                </c:pt>
              </c:strCache>
            </c:strRef>
          </c:tx>
          <c:spPr>
            <a:solidFill>
              <a:schemeClr val="bg2"/>
            </a:solidFill>
            <a:ln>
              <a:noFill/>
            </a:ln>
            <a:effectLst/>
          </c:spPr>
          <c:invertIfNegative val="0"/>
          <c:dLbls>
            <c:dLbl>
              <c:idx val="0"/>
              <c:tx>
                <c:rich>
                  <a:bodyPr rot="0" spcFirstLastPara="1" vertOverflow="ellipsis" vert="horz" wrap="square" anchor="ctr" anchorCtr="1"/>
                  <a:lstStyle/>
                  <a:p>
                    <a:pPr>
                      <a:defRPr sz="2000" b="1" i="0" u="none" strike="noStrike" kern="1200" baseline="0">
                        <a:solidFill>
                          <a:schemeClr val="bg1">
                            <a:lumMod val="65000"/>
                          </a:schemeClr>
                        </a:solidFill>
                        <a:latin typeface="Invention" panose="020B0503020008020204" pitchFamily="34" charset="0"/>
                        <a:ea typeface="+mn-ea"/>
                        <a:cs typeface="+mn-cs"/>
                      </a:defRPr>
                    </a:pPr>
                    <a:fld id="{348C3F14-3AE3-7245-B612-8BDE3C75F806}" type="VALUE">
                      <a:rPr lang="en-US" dirty="0">
                        <a:solidFill>
                          <a:schemeClr val="bg1">
                            <a:lumMod val="65000"/>
                          </a:schemeClr>
                        </a:solidFill>
                      </a:rPr>
                      <a:pPr>
                        <a:defRPr sz="2000" b="1">
                          <a:solidFill>
                            <a:schemeClr val="bg1">
                              <a:lumMod val="65000"/>
                            </a:schemeClr>
                          </a:solidFill>
                        </a:defRPr>
                      </a:pPr>
                      <a:t>[VALUE]</a:t>
                    </a:fld>
                    <a:endParaRPr lang="en-US"/>
                  </a:p>
                </c:rich>
              </c:tx>
              <c:numFmt formatCode="0.0%" sourceLinked="0"/>
              <c:spPr>
                <a:noFill/>
                <a:ln>
                  <a:noFill/>
                </a:ln>
                <a:effectLst/>
              </c:spPr>
              <c:txPr>
                <a:bodyPr rot="0" spcFirstLastPara="1" vertOverflow="ellipsis" vert="horz" wrap="square" anchor="ctr" anchorCtr="1"/>
                <a:lstStyle/>
                <a:p>
                  <a:pPr>
                    <a:defRPr sz="2000" b="1" i="0" u="none" strike="noStrike" kern="1200" baseline="0">
                      <a:solidFill>
                        <a:schemeClr val="bg1">
                          <a:lumMod val="65000"/>
                        </a:schemeClr>
                      </a:solidFill>
                      <a:latin typeface="Invention" panose="020B0503020008020204" pitchFamily="34" charset="0"/>
                      <a:ea typeface="+mn-ea"/>
                      <a:cs typeface="+mn-cs"/>
                    </a:defRPr>
                  </a:pPr>
                  <a:endParaRPr lang="en-US"/>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57B-4F70-8189-1AA00585029B}"/>
                </c:ext>
              </c:extLst>
            </c:dLbl>
            <c:numFmt formatCode="0.0%" sourceLinked="0"/>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Invention" panose="020B0503020008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Day 33</c:v>
                </c:pt>
              </c:strCache>
            </c:strRef>
          </c:cat>
          <c:val>
            <c:numRef>
              <c:f>Sheet1!$C$2</c:f>
              <c:numCache>
                <c:formatCode>0.00%</c:formatCode>
                <c:ptCount val="1"/>
                <c:pt idx="0">
                  <c:v>0.19600000000000001</c:v>
                </c:pt>
              </c:numCache>
            </c:numRef>
          </c:val>
          <c:extLst>
            <c:ext xmlns:c16="http://schemas.microsoft.com/office/drawing/2014/chart" uri="{C3380CC4-5D6E-409C-BE32-E72D297353CC}">
              <c16:uniqueId val="{00000001-EFE9-7548-BD91-C88F14059A7A}"/>
            </c:ext>
          </c:extLst>
        </c:ser>
        <c:dLbls>
          <c:dLblPos val="outEnd"/>
          <c:showLegendKey val="0"/>
          <c:showVal val="1"/>
          <c:showCatName val="0"/>
          <c:showSerName val="0"/>
          <c:showPercent val="0"/>
          <c:showBubbleSize val="0"/>
        </c:dLbls>
        <c:gapWidth val="219"/>
        <c:overlap val="-27"/>
        <c:axId val="200549344"/>
        <c:axId val="200849936"/>
      </c:barChart>
      <c:catAx>
        <c:axId val="200549344"/>
        <c:scaling>
          <c:orientation val="minMax"/>
        </c:scaling>
        <c:delete val="1"/>
        <c:axPos val="b"/>
        <c:numFmt formatCode="General" sourceLinked="1"/>
        <c:majorTickMark val="none"/>
        <c:minorTickMark val="none"/>
        <c:tickLblPos val="nextTo"/>
        <c:crossAx val="200849936"/>
        <c:crosses val="autoZero"/>
        <c:auto val="1"/>
        <c:lblAlgn val="ctr"/>
        <c:lblOffset val="100"/>
        <c:noMultiLvlLbl val="0"/>
      </c:catAx>
      <c:valAx>
        <c:axId val="200849936"/>
        <c:scaling>
          <c:orientation val="minMax"/>
          <c:min val="0"/>
        </c:scaling>
        <c:delete val="0"/>
        <c:axPos val="l"/>
        <c:majorGridlines>
          <c:spPr>
            <a:ln w="9525" cap="flat" cmpd="sng" algn="ctr">
              <a:solidFill>
                <a:schemeClr val="bg2"/>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Invention" panose="020B0503020008020204" pitchFamily="34" charset="0"/>
                <a:ea typeface="+mn-ea"/>
                <a:cs typeface="+mn-cs"/>
              </a:defRPr>
            </a:pPr>
            <a:endParaRPr lang="en-US"/>
          </a:p>
        </c:txPr>
        <c:crossAx val="200549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i="0">
          <a:latin typeface="Invention" panose="020B0503020008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Mometamax Single ™ </c:v>
                </c:pt>
              </c:strCache>
            </c:strRef>
          </c:tx>
          <c:spPr>
            <a:solidFill>
              <a:schemeClr val="accent6"/>
            </a:solidFill>
            <a:ln>
              <a:noFill/>
            </a:ln>
            <a:effectLst/>
          </c:spPr>
          <c:invertIfNegative val="0"/>
          <c:dPt>
            <c:idx val="1919251285"/>
            <c:invertIfNegative val="0"/>
            <c:bubble3D val="0"/>
            <c:spPr>
              <a:solidFill>
                <a:schemeClr val="accent6"/>
              </a:solidFill>
              <a:ln>
                <a:noFill/>
              </a:ln>
              <a:effectLst/>
            </c:spPr>
            <c:extLst>
              <c:ext xmlns:c16="http://schemas.microsoft.com/office/drawing/2014/chart" uri="{C3380CC4-5D6E-409C-BE32-E72D297353CC}">
                <c16:uniqueId val="{00000001-5565-7E41-9A78-AEA366BA020C}"/>
              </c:ext>
            </c:extLst>
          </c:dPt>
          <c:dLbls>
            <c:dLbl>
              <c:idx val="0"/>
              <c:tx>
                <c:rich>
                  <a:bodyPr/>
                  <a:lstStyle/>
                  <a:p>
                    <a:fld id="{B886497F-5A2F-0849-A352-8D21A2DA6D4A}" type="VALUE">
                      <a:rPr lang="en-US" smtClean="0"/>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524-F14F-94E0-FC2F9AF49C0C}"/>
                </c:ext>
              </c:extLst>
            </c:dLbl>
            <c:dLbl>
              <c:idx val="1919251285"/>
              <c:tx>
                <c:rich>
                  <a:bodyPr/>
                  <a:lstStyle/>
                  <a:p>
                    <a:fld id="{D6762FAB-D43A-5F4F-BC8E-20A642400F10}" type="VALUE">
                      <a:rPr lang="en-US" smtClean="0"/>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565-7E41-9A78-AEA366BA020C}"/>
                </c:ext>
              </c:extLst>
            </c:dLbl>
            <c:numFmt formatCode="#,##0.00" sourceLinked="0"/>
            <c:spPr>
              <a:noFill/>
              <a:ln>
                <a:noFill/>
              </a:ln>
              <a:effectLst/>
            </c:spPr>
            <c:txPr>
              <a:bodyPr rot="0" spcFirstLastPara="1" vertOverflow="ellipsis" vert="horz" wrap="square" anchor="ctr" anchorCtr="1"/>
              <a:lstStyle/>
              <a:p>
                <a:pPr>
                  <a:defRPr sz="2400" b="1" i="0" u="none" strike="noStrike" kern="1200" baseline="0">
                    <a:solidFill>
                      <a:schemeClr val="tx1"/>
                    </a:solidFill>
                    <a:latin typeface="Invention" panose="020B0503020008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Day 33</c:v>
                </c:pt>
              </c:strCache>
            </c:strRef>
          </c:cat>
          <c:val>
            <c:numRef>
              <c:f>Sheet1!$B$2</c:f>
              <c:numCache>
                <c:formatCode>0.00</c:formatCode>
                <c:ptCount val="1"/>
                <c:pt idx="0">
                  <c:v>3.12</c:v>
                </c:pt>
              </c:numCache>
            </c:numRef>
          </c:val>
          <c:extLst>
            <c:ext xmlns:c16="http://schemas.microsoft.com/office/drawing/2014/chart" uri="{C3380CC4-5D6E-409C-BE32-E72D297353CC}">
              <c16:uniqueId val="{00000002-2524-F14F-94E0-FC2F9AF49C0C}"/>
            </c:ext>
          </c:extLst>
        </c:ser>
        <c:ser>
          <c:idx val="1"/>
          <c:order val="1"/>
          <c:tx>
            <c:strRef>
              <c:f>Sheet1!$C$1</c:f>
              <c:strCache>
                <c:ptCount val="1"/>
                <c:pt idx="0">
                  <c:v>Control</c:v>
                </c:pt>
              </c:strCache>
            </c:strRef>
          </c:tx>
          <c:spPr>
            <a:solidFill>
              <a:schemeClr val="accent5"/>
            </a:solidFill>
            <a:ln>
              <a:noFill/>
            </a:ln>
            <a:effectLst/>
          </c:spPr>
          <c:invertIfNegative val="0"/>
          <c:dPt>
            <c:idx val="1919251285"/>
            <c:invertIfNegative val="0"/>
            <c:bubble3D val="0"/>
            <c:extLst>
              <c:ext xmlns:c16="http://schemas.microsoft.com/office/drawing/2014/chart" uri="{C3380CC4-5D6E-409C-BE32-E72D297353CC}">
                <c16:uniqueId val="{00000002-5565-7E41-9A78-AEA366BA020C}"/>
              </c:ext>
            </c:extLst>
          </c:dPt>
          <c:dLbls>
            <c:dLbl>
              <c:idx val="0"/>
              <c:tx>
                <c:rich>
                  <a:bodyPr/>
                  <a:lstStyle/>
                  <a:p>
                    <a:r>
                      <a:rPr lang="en-US"/>
                      <a:t>5.17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5565-7E41-9A78-AEA366BA020C}"/>
                </c:ext>
              </c:extLst>
            </c:dLbl>
            <c:dLbl>
              <c:idx val="1919251285"/>
              <c:tx>
                <c:rich>
                  <a:bodyPr/>
                  <a:lstStyle/>
                  <a:p>
                    <a:fld id="{348C3F14-3AE3-7245-B612-8BDE3C75F806}" type="VALUE">
                      <a:rPr lang="en-US" dirty="0">
                        <a:solidFill>
                          <a:schemeClr val="bg1">
                            <a:lumMod val="65000"/>
                          </a:schemeClr>
                        </a:solidFill>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565-7E41-9A78-AEA366BA020C}"/>
                </c:ext>
              </c:extLst>
            </c:dLbl>
            <c:numFmt formatCode="#,##0.0" sourceLinked="0"/>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Invention" panose="020B0503020008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Day 33</c:v>
                </c:pt>
              </c:strCache>
            </c:strRef>
          </c:cat>
          <c:val>
            <c:numRef>
              <c:f>Sheet1!$C$2</c:f>
              <c:numCache>
                <c:formatCode>0.00</c:formatCode>
                <c:ptCount val="1"/>
                <c:pt idx="0">
                  <c:v>5.17</c:v>
                </c:pt>
              </c:numCache>
            </c:numRef>
          </c:val>
          <c:extLst>
            <c:ext xmlns:c16="http://schemas.microsoft.com/office/drawing/2014/chart" uri="{C3380CC4-5D6E-409C-BE32-E72D297353CC}">
              <c16:uniqueId val="{00000004-2524-F14F-94E0-FC2F9AF49C0C}"/>
            </c:ext>
          </c:extLst>
        </c:ser>
        <c:dLbls>
          <c:dLblPos val="outEnd"/>
          <c:showLegendKey val="0"/>
          <c:showVal val="1"/>
          <c:showCatName val="0"/>
          <c:showSerName val="0"/>
          <c:showPercent val="0"/>
          <c:showBubbleSize val="0"/>
        </c:dLbls>
        <c:gapWidth val="219"/>
        <c:overlap val="-27"/>
        <c:axId val="200549344"/>
        <c:axId val="200849936"/>
      </c:barChart>
      <c:catAx>
        <c:axId val="200549344"/>
        <c:scaling>
          <c:orientation val="minMax"/>
        </c:scaling>
        <c:delete val="1"/>
        <c:axPos val="b"/>
        <c:numFmt formatCode="General" sourceLinked="1"/>
        <c:majorTickMark val="none"/>
        <c:minorTickMark val="none"/>
        <c:tickLblPos val="nextTo"/>
        <c:crossAx val="200849936"/>
        <c:crosses val="autoZero"/>
        <c:auto val="1"/>
        <c:lblAlgn val="ctr"/>
        <c:lblOffset val="100"/>
        <c:noMultiLvlLbl val="0"/>
      </c:catAx>
      <c:valAx>
        <c:axId val="200849936"/>
        <c:scaling>
          <c:orientation val="minMax"/>
          <c:max val="6"/>
          <c:min val="0"/>
        </c:scaling>
        <c:delete val="0"/>
        <c:axPos val="l"/>
        <c:majorGridlines>
          <c:spPr>
            <a:ln w="9525" cap="flat" cmpd="sng" algn="ctr">
              <a:solidFill>
                <a:schemeClr val="bg2"/>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2"/>
                </a:solidFill>
                <a:latin typeface="Invention" panose="020B0503020008020204" pitchFamily="34" charset="0"/>
                <a:ea typeface="+mn-ea"/>
                <a:cs typeface="+mn-cs"/>
              </a:defRPr>
            </a:pPr>
            <a:endParaRPr lang="en-US"/>
          </a:p>
        </c:txPr>
        <c:crossAx val="200549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i="0">
          <a:latin typeface="Invention" panose="020B0503020008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FBAA2B-F9E5-44A3-AAC3-40392D39B422}" type="datetimeFigureOut">
              <a:rPr lang="en-US" smtClean="0"/>
              <a:t>5/30/2025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B608F-55AD-4679-8FD8-0AB1D15F3096}" type="slidenum">
              <a:rPr lang="en-US" smtClean="0"/>
              <a:t>‹#›</a:t>
            </a:fld>
            <a:endParaRPr lang="en-US"/>
          </a:p>
        </p:txBody>
      </p:sp>
    </p:spTree>
    <p:extLst>
      <p:ext uri="{BB962C8B-B14F-4D97-AF65-F5344CB8AC3E}">
        <p14:creationId xmlns:p14="http://schemas.microsoft.com/office/powerpoint/2010/main" val="3976217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8"/>
            <a:ext cx="5438140" cy="3909239"/>
          </a:xfrm>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203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000">
                <a:ea typeface="Calibri"/>
                <a:cs typeface="Calibri"/>
              </a:rPr>
              <a:t>The addition of </a:t>
            </a:r>
            <a:r>
              <a:rPr lang="en-US" sz="1000" err="1">
                <a:ea typeface="Calibri"/>
                <a:cs typeface="Calibri"/>
              </a:rPr>
              <a:t>Mometamax</a:t>
            </a:r>
            <a:r>
              <a:rPr lang="en-US" sz="1000">
                <a:ea typeface="Calibri"/>
                <a:cs typeface="Calibri"/>
              </a:rPr>
              <a:t> Single to the Merck Animal Health portfolio means that we offer a safe, effective treatment option for almost every case of otitis externa that you will treat.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773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4885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8112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500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000000"/>
              </a:solidFill>
            </a:endParaRPr>
          </a:p>
          <a:p>
            <a:endParaRPr lang="en-US" dirty="0">
              <a:solidFill>
                <a:srgbClr val="000000"/>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0605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8"/>
            <a:ext cx="5438140" cy="4652133"/>
          </a:xfrm>
        </p:spPr>
        <p:txBody>
          <a:bodyPr/>
          <a:lstStyle/>
          <a:p>
            <a:pPr>
              <a:defRPr/>
            </a:pPr>
            <a:r>
              <a:rPr lang="en-US" sz="1000" kern="1200" dirty="0" err="1"/>
              <a:t>Mometamax</a:t>
            </a:r>
            <a:r>
              <a:rPr lang="en-US" sz="1000" kern="1200" dirty="0"/>
              <a:t> </a:t>
            </a:r>
            <a:r>
              <a:rPr lang="en-US" sz="1000" dirty="0"/>
              <a:t>Single is</a:t>
            </a:r>
            <a:r>
              <a:rPr lang="en-US" sz="1000" kern="1200" dirty="0"/>
              <a:t> </a:t>
            </a:r>
            <a:r>
              <a:rPr lang="en-US" sz="1000" dirty="0"/>
              <a:t>an </a:t>
            </a:r>
            <a:r>
              <a:rPr lang="en-US" sz="1000" kern="1200" dirty="0"/>
              <a:t>exciting addition to the Merck Animal Health </a:t>
            </a:r>
            <a:r>
              <a:rPr lang="en-US" sz="1000" kern="1200" dirty="0" err="1"/>
              <a:t>otics</a:t>
            </a:r>
            <a:r>
              <a:rPr lang="en-US" sz="1000" kern="1200" dirty="0"/>
              <a:t> portfolio. It is an ear drop suspension containing a unique combination of 3 active ingredients: </a:t>
            </a:r>
            <a:r>
              <a:rPr lang="en-GB" sz="1000" dirty="0"/>
              <a:t>6.88 mg</a:t>
            </a:r>
            <a:r>
              <a:rPr lang="en-GB" sz="1000" kern="1200" dirty="0"/>
              <a:t> gentamicin (an antibiotic), 2.08 mg </a:t>
            </a:r>
            <a:r>
              <a:rPr lang="en-GB" sz="1000" dirty="0"/>
              <a:t>posaconazole </a:t>
            </a:r>
            <a:r>
              <a:rPr lang="en-GB" sz="1000" kern="1200" dirty="0"/>
              <a:t>(a triazole antifungal), </a:t>
            </a:r>
            <a:r>
              <a:rPr lang="en-GB" sz="1000" dirty="0"/>
              <a:t>and </a:t>
            </a:r>
            <a:r>
              <a:rPr lang="en-GB" sz="1000" kern="1200" dirty="0"/>
              <a:t>1.68 mg mometasone furoate (</a:t>
            </a:r>
            <a:r>
              <a:rPr lang="en-GB" sz="1000" dirty="0"/>
              <a:t>a </a:t>
            </a:r>
            <a:r>
              <a:rPr lang="en-GB" sz="1000" kern="1200" dirty="0"/>
              <a:t>corticosteroid) per dose. </a:t>
            </a:r>
            <a:endParaRPr lang="en-US" sz="1000" dirty="0"/>
          </a:p>
          <a:p>
            <a:pPr>
              <a:defRPr/>
            </a:pPr>
            <a:endParaRPr lang="en-GB" sz="1000" dirty="0"/>
          </a:p>
          <a:p>
            <a:pPr>
              <a:defRPr/>
            </a:pPr>
            <a:r>
              <a:rPr lang="en-GB" sz="1000" kern="1200" dirty="0"/>
              <a:t>It is recommended as </a:t>
            </a:r>
            <a:r>
              <a:rPr lang="en-US" sz="1000" kern="1200" dirty="0"/>
              <a:t>a single</a:t>
            </a:r>
            <a:r>
              <a:rPr lang="en-US" sz="1000" dirty="0"/>
              <a:t>, 0.8-mL</a:t>
            </a:r>
            <a:r>
              <a:rPr lang="en-US" sz="1000" kern="1200" dirty="0"/>
              <a:t> dose treatment per affected ear for dogs with otitis externa.</a:t>
            </a:r>
            <a:endParaRPr lang="en-US" sz="1000" dirty="0">
              <a:ea typeface="Calibri"/>
              <a:cs typeface="Calibri"/>
            </a:endParaRPr>
          </a:p>
          <a:p>
            <a:pPr>
              <a:defRPr/>
            </a:pPr>
            <a:endParaRPr lang="en-US" sz="1000" dirty="0"/>
          </a:p>
          <a:p>
            <a:pPr>
              <a:defRPr/>
            </a:pPr>
            <a:r>
              <a:rPr lang="en-US" sz="1000" kern="1200" dirty="0" err="1"/>
              <a:t>Mometamax</a:t>
            </a:r>
            <a:r>
              <a:rPr lang="en-US" sz="1000" kern="1200" dirty="0"/>
              <a:t> </a:t>
            </a:r>
            <a:r>
              <a:rPr lang="en-US" sz="1000" dirty="0"/>
              <a:t>Single </a:t>
            </a:r>
            <a:r>
              <a:rPr lang="en-US" sz="1000" kern="1200" dirty="0"/>
              <a:t>includes 20 doses in a convenient </a:t>
            </a:r>
            <a:r>
              <a:rPr lang="en-US" sz="1000" dirty="0"/>
              <a:t>multidose </a:t>
            </a:r>
            <a:r>
              <a:rPr lang="en-US" sz="1000" kern="1200" dirty="0"/>
              <a:t>bottle and includes 20 syringes for dosing. It is easy to accurately measure each dose using one of the transparent syringes marked at the </a:t>
            </a:r>
            <a:r>
              <a:rPr lang="en-US" sz="1000" dirty="0"/>
              <a:t>0.8-mL </a:t>
            </a:r>
            <a:r>
              <a:rPr lang="en-US" sz="1000" kern="1200" dirty="0"/>
              <a:t>dose line. </a:t>
            </a:r>
            <a:endParaRPr lang="en-US" sz="1000" dirty="0">
              <a:ea typeface="Calibri"/>
              <a:cs typeface="Calibri"/>
            </a:endParaRPr>
          </a:p>
          <a:p>
            <a:pPr>
              <a:defRPr/>
            </a:pPr>
            <a:endParaRPr lang="en-US" sz="1000" dirty="0"/>
          </a:p>
          <a:p>
            <a:pPr>
              <a:defRPr/>
            </a:pPr>
            <a:r>
              <a:rPr lang="en-US" sz="1000" kern="1200" dirty="0" err="1"/>
              <a:t>Mometamax</a:t>
            </a:r>
            <a:r>
              <a:rPr lang="en-US" sz="1000" kern="1200" dirty="0"/>
              <a:t> </a:t>
            </a:r>
            <a:r>
              <a:rPr lang="en-US" sz="1000" dirty="0"/>
              <a:t>Single </a:t>
            </a:r>
            <a:r>
              <a:rPr lang="en-US" sz="1000" kern="1200" dirty="0"/>
              <a:t>should be stored at room temperature and has a s</a:t>
            </a:r>
            <a:r>
              <a:rPr lang="en-GB" sz="1000" dirty="0" err="1"/>
              <a:t>helf</a:t>
            </a:r>
            <a:r>
              <a:rPr lang="en-GB" sz="1000" dirty="0"/>
              <a:t> life </a:t>
            </a:r>
            <a:r>
              <a:rPr lang="en-GB" sz="1000" kern="1200" dirty="0"/>
              <a:t>of 2 years as packaged </a:t>
            </a:r>
            <a:r>
              <a:rPr lang="en-GB" sz="1000" dirty="0"/>
              <a:t>or 3</a:t>
            </a:r>
            <a:r>
              <a:rPr lang="en-GB" sz="1000" kern="1200" dirty="0"/>
              <a:t> months after first </a:t>
            </a:r>
            <a:r>
              <a:rPr lang="en-GB" sz="1000" dirty="0"/>
              <a:t>opened</a:t>
            </a:r>
            <a:r>
              <a:rPr lang="en-GB" sz="1000" kern="1200" dirty="0"/>
              <a:t>. </a:t>
            </a:r>
            <a:endParaRPr lang="en-US" sz="1000" dirty="0">
              <a:ea typeface="Calibri"/>
              <a:cs typeface="Calibri"/>
            </a:endParaRPr>
          </a:p>
          <a:p>
            <a:pPr>
              <a:defRPr/>
            </a:pPr>
            <a:endParaRPr lang="en-US" sz="1000" dirty="0"/>
          </a:p>
          <a:p>
            <a:pPr>
              <a:defRPr/>
            </a:pPr>
            <a:endParaRPr lang="en-GB" sz="1000" kern="1200" dirty="0">
              <a:latin typeface="+mn-lt"/>
              <a:ea typeface="Calibri"/>
              <a:cs typeface="Calibri"/>
            </a:endParaRPr>
          </a:p>
          <a:p>
            <a:endParaRPr lang="en-US" sz="10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48BE09-47C5-7041-84A0-9E5D81BBE87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805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8"/>
            <a:ext cx="5438140" cy="4937542"/>
          </a:xfrm>
        </p:spPr>
        <p:txBody>
          <a:bodyPr/>
          <a:lstStyle/>
          <a:p>
            <a:r>
              <a:rPr lang="en-US" sz="1000" dirty="0"/>
              <a:t>One dose of </a:t>
            </a:r>
            <a:r>
              <a:rPr lang="en-US" sz="1000" dirty="0" err="1"/>
              <a:t>Mometamax</a:t>
            </a:r>
            <a:r>
              <a:rPr lang="en-US" sz="1000" dirty="0"/>
              <a:t> Single delivers the broadest spectrum of activity of all in-clinic </a:t>
            </a:r>
            <a:r>
              <a:rPr lang="en-US" sz="1000" dirty="0" err="1"/>
              <a:t>otic</a:t>
            </a:r>
            <a:r>
              <a:rPr lang="en-US" sz="1000" dirty="0"/>
              <a:t> treatments. Its triple-action formula of gentamicin, </a:t>
            </a:r>
            <a:r>
              <a:rPr lang="en-US" sz="1000" dirty="0" err="1"/>
              <a:t>posaconazole</a:t>
            </a:r>
            <a:r>
              <a:rPr lang="en-US" sz="1000" dirty="0"/>
              <a:t>, and mometasone furoate includes proven antibacterial, antifungal, and anti-inflammatory ingredients.</a:t>
            </a:r>
          </a:p>
          <a:p>
            <a:endParaRPr lang="en-US" sz="1000" dirty="0"/>
          </a:p>
          <a:p>
            <a:r>
              <a:rPr lang="en-US" sz="1000" dirty="0"/>
              <a:t>Let's look at each one individually...</a:t>
            </a:r>
          </a:p>
          <a:p>
            <a:endParaRPr lang="en-US" sz="1000" dirty="0"/>
          </a:p>
          <a:p>
            <a:r>
              <a:rPr lang="en-US" sz="1000" dirty="0"/>
              <a:t>Gentamicin, a concentration-dependent bactericidal antibiotic, is one of the most commonly used first-line antibiotics for the treatment of otitis externa.</a:t>
            </a:r>
            <a:r>
              <a:rPr lang="en-US" sz="1000" baseline="30000" dirty="0"/>
              <a:t>1</a:t>
            </a:r>
            <a:r>
              <a:rPr lang="en-US" sz="1000" dirty="0"/>
              <a:t> When administered topically into the ear, this antibiotic kills susceptible bacteria, including </a:t>
            </a:r>
            <a:r>
              <a:rPr lang="en-US" sz="1000" i="1" dirty="0"/>
              <a:t>Staphylococcus </a:t>
            </a:r>
            <a:r>
              <a:rPr lang="en-US" sz="1000" i="1" dirty="0" err="1"/>
              <a:t>pseudintermedius</a:t>
            </a:r>
            <a:r>
              <a:rPr lang="en-US" sz="1000" i="1" dirty="0"/>
              <a:t> </a:t>
            </a:r>
            <a:r>
              <a:rPr lang="en-US" sz="1000" dirty="0"/>
              <a:t>and </a:t>
            </a:r>
            <a:r>
              <a:rPr lang="en-US" sz="1000" i="1" dirty="0"/>
              <a:t>Pseudomonas</a:t>
            </a:r>
            <a:r>
              <a:rPr lang="en-US" sz="1000" dirty="0"/>
              <a:t> </a:t>
            </a:r>
            <a:r>
              <a:rPr lang="en-US" sz="1000" i="1" dirty="0"/>
              <a:t>aeruginosa</a:t>
            </a:r>
            <a:r>
              <a:rPr lang="en-US" sz="1000" dirty="0"/>
              <a:t>, the most common bacteria isolated from canine otitis externa. </a:t>
            </a:r>
          </a:p>
          <a:p>
            <a:endParaRPr lang="en-US" sz="1000" dirty="0"/>
          </a:p>
          <a:p>
            <a:r>
              <a:rPr lang="en-US" sz="1000" dirty="0"/>
              <a:t>A key differentiator for </a:t>
            </a:r>
            <a:r>
              <a:rPr lang="en-US" sz="1000" dirty="0" err="1"/>
              <a:t>Mometamax</a:t>
            </a:r>
            <a:r>
              <a:rPr lang="en-US" sz="1000" dirty="0"/>
              <a:t> Single is the inclusion of posaconazole, a potent antifungal with documented efficacy against </a:t>
            </a:r>
            <a:r>
              <a:rPr lang="en-US" sz="1000" i="1" dirty="0"/>
              <a:t>Malassezia </a:t>
            </a:r>
            <a:r>
              <a:rPr lang="en-US" sz="1000" i="1" dirty="0" err="1"/>
              <a:t>pachydermatis</a:t>
            </a:r>
            <a:r>
              <a:rPr lang="en-US" sz="1000" dirty="0"/>
              <a:t>, the species of yeast most commonly seen in cases of canine otitis externa. </a:t>
            </a:r>
            <a:endParaRPr lang="en-US" sz="1000" dirty="0">
              <a:ea typeface="Calibri"/>
              <a:cs typeface="Calibri"/>
            </a:endParaRPr>
          </a:p>
          <a:p>
            <a:endParaRPr lang="en-US" sz="1000" dirty="0">
              <a:ea typeface="Calibri"/>
              <a:cs typeface="+mn-lt"/>
            </a:endParaRPr>
          </a:p>
          <a:p>
            <a:r>
              <a:rPr lang="en-US" sz="1000" dirty="0"/>
              <a:t>Mometasone furoate is a high-potency topical corticosteroid that has been used safely for more than 10 years around the world. It works quickly to ease dogs’ clinical signs with few systemic side effects at the recommended treatment dose.</a:t>
            </a:r>
          </a:p>
          <a:p>
            <a:endParaRPr lang="en-US" sz="1000" dirty="0">
              <a:ea typeface="Calibri"/>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Reference: 1. </a:t>
            </a:r>
            <a:r>
              <a:rPr lang="en-US" sz="1000" dirty="0"/>
              <a:t>Koch S. Today’s Veterinary Practice. April 14, 2017. Accessed November 9, 2022. https://</a:t>
            </a:r>
            <a:r>
              <a:rPr lang="en-US" sz="1000" dirty="0" err="1"/>
              <a:t>todaysveterinarypractice.com</a:t>
            </a:r>
            <a:r>
              <a:rPr lang="en-US" sz="1000" dirty="0"/>
              <a:t>/dermatology/the-challenge-chronic-otitis-dogs-diagnosis-treatment/</a:t>
            </a:r>
          </a:p>
          <a:p>
            <a:endParaRPr lang="en-US" sz="1000" dirty="0">
              <a:ea typeface="Calibri"/>
              <a:cs typeface="+mn-l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762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pPr>
            <a:r>
              <a:rPr lang="en-US" sz="1000" kern="100" dirty="0">
                <a:effectLst/>
                <a:ea typeface="Aptos" panose="020B0004020202020204" pitchFamily="34" charset="0"/>
                <a:cs typeface="Calibri"/>
              </a:rPr>
              <a:t>Here is a look at the US Field Study: </a:t>
            </a:r>
          </a:p>
          <a:p>
            <a:pPr>
              <a:lnSpc>
                <a:spcPct val="107000"/>
              </a:lnSpc>
            </a:pPr>
            <a:endParaRPr lang="en-GB" sz="1000" kern="100" dirty="0">
              <a:cs typeface="Calibri"/>
            </a:endParaRPr>
          </a:p>
          <a:p>
            <a:pPr>
              <a:lnSpc>
                <a:spcPct val="107000"/>
              </a:lnSpc>
            </a:pPr>
            <a:r>
              <a:rPr lang="en-GB" sz="1000" kern="100" dirty="0">
                <a:cs typeface="Calibri"/>
              </a:rPr>
              <a:t>372 client-owned dogs, weighing anywhere from 5.2 lb to 151.6 lb and ranging from 12 weeks old up to 15 years old were included in the field study.</a:t>
            </a:r>
            <a:r>
              <a:rPr lang="en-GB" sz="1000" kern="100" baseline="30000" dirty="0">
                <a:cs typeface="Calibri"/>
              </a:rPr>
              <a:t>1</a:t>
            </a:r>
            <a:r>
              <a:rPr lang="en-GB" sz="1000" kern="100" dirty="0">
                <a:cs typeface="Calibri"/>
              </a:rPr>
              <a:t> </a:t>
            </a:r>
            <a:endParaRPr lang="en-GB" sz="1000" dirty="0"/>
          </a:p>
          <a:p>
            <a:pPr>
              <a:lnSpc>
                <a:spcPct val="107000"/>
              </a:lnSpc>
            </a:pPr>
            <a:endParaRPr lang="en-US" sz="1000" kern="100" dirty="0">
              <a:cs typeface="Calibri"/>
            </a:endParaRPr>
          </a:p>
          <a:p>
            <a:pPr>
              <a:lnSpc>
                <a:spcPct val="107000"/>
              </a:lnSpc>
            </a:pPr>
            <a:r>
              <a:rPr lang="en-US" sz="1000" kern="100" dirty="0">
                <a:cs typeface="Calibri"/>
              </a:rPr>
              <a:t>The majority of dogs – 65.5% – were treated for bilateral infections rather than unilateral.</a:t>
            </a:r>
            <a:r>
              <a:rPr lang="en-GB" sz="1000" kern="100" baseline="30000" dirty="0">
                <a:cs typeface="Calibri"/>
              </a:rPr>
              <a:t>1</a:t>
            </a:r>
            <a:r>
              <a:rPr lang="en-US" sz="1000" kern="100" dirty="0">
                <a:cs typeface="Calibri"/>
              </a:rPr>
              <a:t> </a:t>
            </a:r>
          </a:p>
          <a:p>
            <a:pPr>
              <a:lnSpc>
                <a:spcPct val="107000"/>
              </a:lnSpc>
            </a:pPr>
            <a:r>
              <a:rPr lang="en-US" sz="1000" kern="100" dirty="0">
                <a:cs typeface="Calibri"/>
              </a:rPr>
              <a:t>The decision to treat both ears was partially at the discretion of the clinician.</a:t>
            </a:r>
            <a:r>
              <a:rPr lang="en-GB" sz="1000" kern="100" baseline="30000" dirty="0">
                <a:cs typeface="Calibri"/>
              </a:rPr>
              <a:t>1</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b="0" i="0" dirty="0">
                <a:solidFill>
                  <a:srgbClr val="1D1D1D"/>
                </a:solidFill>
                <a:effectLst/>
                <a:latin typeface="Arial" panose="020B0604020202020204" pitchFamily="34" charset="0"/>
              </a:rPr>
              <a:t>In cases of bilateral disease, only one ear, predetermined by the protocol, was monitored as the evaluable ear.</a:t>
            </a:r>
            <a:r>
              <a:rPr lang="en-GB" sz="1000" kern="100" baseline="30000" dirty="0">
                <a:cs typeface="Calibri"/>
              </a:rPr>
              <a:t> 1</a:t>
            </a:r>
            <a:r>
              <a:rPr lang="en-US" sz="1000" kern="100" dirty="0">
                <a:cs typeface="Calibri"/>
              </a:rPr>
              <a:t> </a:t>
            </a:r>
          </a:p>
          <a:p>
            <a:pPr>
              <a:lnSpc>
                <a:spcPct val="107000"/>
              </a:lnSpc>
            </a:pPr>
            <a:endParaRPr lang="en-US" sz="1000" kern="100" dirty="0">
              <a:cs typeface="Calibri"/>
            </a:endParaRPr>
          </a:p>
          <a:p>
            <a:pPr>
              <a:lnSpc>
                <a:spcPct val="107000"/>
              </a:lnSpc>
            </a:pPr>
            <a:r>
              <a:rPr lang="en-GB" sz="1000" b="1" dirty="0">
                <a:effectLst/>
                <a:ea typeface="SimSun"/>
                <a:cs typeface="Calibri"/>
              </a:rPr>
              <a:t>Reference: 1. </a:t>
            </a:r>
            <a:r>
              <a:rPr lang="en-GB" sz="1000" dirty="0">
                <a:effectLst/>
                <a:ea typeface="SimSun"/>
                <a:cs typeface="Calibri"/>
              </a:rPr>
              <a:t>Freedom of Information Summary, NADA 141-600.</a:t>
            </a:r>
            <a:endParaRPr lang="en-US" sz="1000" dirty="0">
              <a:ea typeface="Calibri"/>
              <a:cs typeface="Calibri"/>
            </a:endParaRPr>
          </a:p>
          <a:p>
            <a:pPr marL="0" marR="0" lvl="0" indent="0" algn="l" defTabSz="914400" rtl="0" eaLnBrk="1" fontAlgn="auto" latinLnBrk="0" hangingPunct="1">
              <a:lnSpc>
                <a:spcPct val="100000"/>
              </a:lnSpc>
              <a:buClrTx/>
              <a:buSzTx/>
              <a:buFontTx/>
              <a:buNone/>
              <a:tabLst/>
              <a:defRPr/>
            </a:pPr>
            <a:endParaRPr lang="en-GB" sz="1000" kern="100" dirty="0">
              <a:cs typeface="Calibri"/>
            </a:endParaRPr>
          </a:p>
          <a:p>
            <a:endParaRPr lang="en-US" sz="1000" dirty="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48BE09-47C5-7041-84A0-9E5D81BBE87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0230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en-US" sz="1000" b="0" i="0" u="none" strike="noStrike" baseline="0" dirty="0">
                <a:ea typeface="Calibri"/>
                <a:cs typeface="Calibri"/>
              </a:rPr>
              <a:t>The effectiveness analysis included 163 dogs in the </a:t>
            </a:r>
            <a:r>
              <a:rPr lang="en-US" sz="1000" b="0" i="0" u="none" strike="noStrike" baseline="0" dirty="0" err="1">
                <a:ea typeface="Calibri"/>
                <a:cs typeface="Calibri"/>
              </a:rPr>
              <a:t>Mometamax</a:t>
            </a:r>
            <a:r>
              <a:rPr lang="en-US" sz="1000" b="0" i="0" u="none" strike="noStrike" baseline="0" dirty="0">
                <a:ea typeface="Calibri"/>
                <a:cs typeface="Calibri"/>
              </a:rPr>
              <a:t> Single group and 91 dogs in the control group. The success rate in </a:t>
            </a:r>
            <a:r>
              <a:rPr lang="en-US" sz="1000" b="0" i="0" u="none" strike="noStrike" baseline="0" dirty="0" err="1">
                <a:ea typeface="Calibri"/>
                <a:cs typeface="Calibri"/>
              </a:rPr>
              <a:t>Mometamax</a:t>
            </a:r>
            <a:r>
              <a:rPr lang="en-US" sz="1000" b="0" i="0" u="none" strike="noStrike" baseline="0" dirty="0">
                <a:ea typeface="Calibri"/>
                <a:cs typeface="Calibri"/>
              </a:rPr>
              <a:t> </a:t>
            </a:r>
            <a:r>
              <a:rPr lang="en-US" sz="1000" dirty="0">
                <a:ea typeface="Calibri"/>
                <a:cs typeface="Calibri"/>
              </a:rPr>
              <a:t>Single-treated</a:t>
            </a:r>
            <a:r>
              <a:rPr lang="en-US" sz="1000" b="0" i="0" u="none" strike="noStrike" baseline="0" dirty="0">
                <a:ea typeface="Calibri"/>
                <a:cs typeface="Calibri"/>
              </a:rPr>
              <a:t> dogs was 80.5%, compared with 19.6% in the control group (the results are significantly different (</a:t>
            </a:r>
            <a:r>
              <a:rPr lang="en-US" sz="1000" b="0" i="1" u="none" strike="noStrike" baseline="0" dirty="0">
                <a:ea typeface="Calibri"/>
                <a:cs typeface="Calibri"/>
              </a:rPr>
              <a:t>P</a:t>
            </a:r>
            <a:r>
              <a:rPr lang="en-US" sz="1000" b="0" i="0" u="none" strike="noStrike" baseline="0" dirty="0">
                <a:ea typeface="Calibri"/>
                <a:cs typeface="Calibri"/>
              </a:rPr>
              <a:t> &lt; 0.0001).</a:t>
            </a:r>
            <a:r>
              <a:rPr lang="en-US" sz="1000" b="0" i="0" u="none" strike="noStrike" baseline="30000" dirty="0">
                <a:ea typeface="Calibri"/>
                <a:cs typeface="Calibri"/>
              </a:rPr>
              <a:t>1</a:t>
            </a:r>
          </a:p>
          <a:p>
            <a:pPr algn="l"/>
            <a:endParaRPr lang="en-US" sz="1000" dirty="0">
              <a:effectLst/>
              <a:ea typeface="Calibri"/>
              <a:cs typeface="Calibri"/>
            </a:endParaRPr>
          </a:p>
          <a:p>
            <a:r>
              <a:rPr lang="en-GB" sz="1000" b="1" dirty="0">
                <a:effectLst/>
                <a:ea typeface="SimSun"/>
                <a:cs typeface="Calibri"/>
              </a:rPr>
              <a:t>Reference: 1. </a:t>
            </a:r>
            <a:r>
              <a:rPr lang="en-GB" sz="1000" dirty="0">
                <a:effectLst/>
                <a:ea typeface="SimSun"/>
                <a:cs typeface="Calibri"/>
              </a:rPr>
              <a:t>Freedom of Information Summary, NADA 141-600.</a:t>
            </a:r>
            <a:endParaRPr lang="en-US" sz="1000" dirty="0">
              <a:ea typeface="Calibri"/>
              <a:cs typeface="Calibri"/>
            </a:endParaRP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00F4A3-E7FD-40CF-B63A-E9C078F8F9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3631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C2FE0-DC55-CD2B-F1D9-B13D0709760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77F8AE-6CB3-9DEA-D2E8-7241E7CC178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85F7DBC-FD13-E0F7-355E-2D8A5137210C}"/>
              </a:ext>
            </a:extLst>
          </p:cNvPr>
          <p:cNvSpPr>
            <a:spLocks noGrp="1"/>
          </p:cNvSpPr>
          <p:nvPr>
            <p:ph type="body" idx="1"/>
          </p:nvPr>
        </p:nvSpPr>
        <p:spPr/>
        <p:txBody>
          <a:bodyPr/>
          <a:lstStyle/>
          <a:p>
            <a:pPr algn="l"/>
            <a:r>
              <a:rPr lang="en-US" sz="1000" b="0" i="0" u="none" strike="noStrike" baseline="0" dirty="0">
                <a:latin typeface="Calibri"/>
                <a:ea typeface="Calibri"/>
                <a:cs typeface="Calibri"/>
              </a:rPr>
              <a:t>A clinical score was calculated for </a:t>
            </a:r>
            <a:r>
              <a:rPr lang="en-US" sz="1000" dirty="0">
                <a:latin typeface="Calibri"/>
                <a:ea typeface="Calibri"/>
                <a:cs typeface="Calibri"/>
              </a:rPr>
              <a:t>each dog at each visit by totaling the scores for each of 4 individual clinical signs (erythema, swelling, ulceration, and exudate). The individual score for each sign was assigned based on the severity of that sign (0=none; 1=mild; 2=moderate; 3=severe). The maxim</a:t>
            </a:r>
            <a:r>
              <a:rPr lang="en-US" sz="1000" b="0" i="0" u="none" strike="noStrike" baseline="0" dirty="0">
                <a:latin typeface="Calibri"/>
                <a:ea typeface="Calibri"/>
                <a:cs typeface="Calibri"/>
              </a:rPr>
              <a:t>um possible total clinical score on each visit day was 12. </a:t>
            </a:r>
          </a:p>
          <a:p>
            <a:pPr algn="l"/>
            <a:endParaRPr lang="en-US" sz="1000" b="0" i="0" u="none" strike="noStrike" baseline="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dirty="0">
                <a:latin typeface="Calibri"/>
                <a:ea typeface="Calibri"/>
                <a:cs typeface="Calibri"/>
              </a:rPr>
              <a:t>Dogs had to have a score of at least 6 out of 12 to be enrolled in the study. To be considered a treatment success required a score of less than or equal to 3 out of 12 without a single individual score worsening in any of the 4 evaluation categories.</a:t>
            </a:r>
            <a:r>
              <a:rPr lang="en-GB" sz="1000" baseline="30000" dirty="0">
                <a:latin typeface="Calibri"/>
                <a:ea typeface="Calibri"/>
                <a:cs typeface="Calibri"/>
              </a:rPr>
              <a:t>1</a:t>
            </a:r>
            <a:r>
              <a:rPr lang="en-GB" sz="1000" dirty="0">
                <a:latin typeface="Calibri"/>
                <a:ea typeface="Calibri"/>
                <a:cs typeface="Calibri"/>
              </a:rPr>
              <a:t> </a:t>
            </a:r>
          </a:p>
          <a:p>
            <a:pPr algn="l"/>
            <a:endParaRPr lang="en-US" sz="1000" b="0" i="0" u="none" strike="noStrike" baseline="0" dirty="0"/>
          </a:p>
          <a:p>
            <a:pPr algn="l"/>
            <a:r>
              <a:rPr lang="en-US" sz="1000" b="0" i="0" u="none" strike="noStrike" baseline="0" dirty="0"/>
              <a:t>At Visit 2 (Day 7), dogs showed a trend toward improved mean total clinical scores in the </a:t>
            </a:r>
            <a:r>
              <a:rPr lang="en-US" sz="1000" b="0" i="0" u="none" strike="noStrike" baseline="0" dirty="0" err="1"/>
              <a:t>Mometamax</a:t>
            </a:r>
            <a:r>
              <a:rPr lang="en-US" sz="1000" b="0" i="0" u="none" strike="noStrike" baseline="0" dirty="0"/>
              <a:t> Single group compared with the vehicle control group.</a:t>
            </a:r>
            <a:r>
              <a:rPr lang="en-US" sz="1000" b="0" i="0" u="none" strike="noStrike" baseline="30000" dirty="0"/>
              <a:t>1</a:t>
            </a:r>
          </a:p>
          <a:p>
            <a:pPr algn="l"/>
            <a:endParaRPr lang="en-US" sz="1000" b="0" i="0" u="none" strike="noStrike" baseline="0" dirty="0"/>
          </a:p>
          <a:p>
            <a:pPr algn="l"/>
            <a:r>
              <a:rPr lang="en-US" sz="1000" b="0" i="0" u="none" strike="noStrike" baseline="0" dirty="0"/>
              <a:t>The observed means (standard deviation) of total clinical score were 3.12 (2.02) and 5.17 (2.43) for the animals in the </a:t>
            </a:r>
            <a:r>
              <a:rPr lang="en-US" sz="1000" b="0" i="0" u="none" strike="noStrike" baseline="0" dirty="0" err="1"/>
              <a:t>Mometamax</a:t>
            </a:r>
            <a:r>
              <a:rPr lang="en-US" sz="1000" b="0" i="0" u="none" strike="noStrike" baseline="0" dirty="0"/>
              <a:t> Single group and the vehicle control group, respectively. </a:t>
            </a:r>
            <a:r>
              <a:rPr lang="en-US" sz="1000" dirty="0">
                <a:effectLst/>
                <a:ea typeface="Aptos" panose="020B0004020202020204" pitchFamily="34" charset="0"/>
                <a:cs typeface="Calibri"/>
              </a:rPr>
              <a:t>What we can take away from this is that the dogs in the treated group were very close to the treatment success scor</a:t>
            </a:r>
            <a:r>
              <a:rPr lang="en-US" sz="1000" dirty="0"/>
              <a:t>e of 3 by Day 7.</a:t>
            </a:r>
            <a:r>
              <a:rPr lang="en-US" sz="1000" baseline="30000" dirty="0"/>
              <a:t>1</a:t>
            </a:r>
            <a:endParaRPr lang="en-US" sz="1000" dirty="0"/>
          </a:p>
          <a:p>
            <a:pPr algn="l"/>
            <a:endParaRPr lang="en-US" sz="1000" dirty="0"/>
          </a:p>
          <a:p>
            <a:r>
              <a:rPr lang="en-GB" sz="1000" b="1" dirty="0">
                <a:effectLst/>
                <a:ea typeface="SimSun"/>
                <a:cs typeface="Calibri"/>
              </a:rPr>
              <a:t>Reference: 1. </a:t>
            </a:r>
            <a:r>
              <a:rPr lang="en-GB" sz="1000" dirty="0">
                <a:effectLst/>
                <a:ea typeface="SimSun"/>
                <a:cs typeface="Calibri"/>
              </a:rPr>
              <a:t>Freedom of Information Summary, NADA 141-600.</a:t>
            </a:r>
            <a:endParaRPr lang="en-US" sz="1000" dirty="0">
              <a:ea typeface="Calibri"/>
              <a:cs typeface="Calibri"/>
            </a:endParaRPr>
          </a:p>
        </p:txBody>
      </p:sp>
      <p:sp>
        <p:nvSpPr>
          <p:cNvPr id="4" name="Foliennummernplatzhalter 3">
            <a:extLst>
              <a:ext uri="{FF2B5EF4-FFF2-40B4-BE49-F238E27FC236}">
                <a16:creationId xmlns:a16="http://schemas.microsoft.com/office/drawing/2014/main" id="{98F8ACDA-ABB8-C8D0-9856-CF2FD6F016F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00F4A3-E7FD-40CF-B63A-E9C078F8F9E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494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9768" y="4777958"/>
            <a:ext cx="5438140" cy="4924842"/>
          </a:xfrm>
        </p:spPr>
        <p:txBody>
          <a:bodyPr/>
          <a:lstStyle/>
          <a:p>
            <a:pPr>
              <a:lnSpc>
                <a:spcPts val="1300"/>
              </a:lnSpc>
              <a:tabLst>
                <a:tab pos="360045" algn="l"/>
                <a:tab pos="457200" algn="l"/>
              </a:tabLst>
            </a:pPr>
            <a:r>
              <a:rPr lang="en-US" sz="1000" dirty="0">
                <a:effectLst/>
                <a:ea typeface="Times New Roman" panose="02020603050405020304" pitchFamily="18" charset="0"/>
                <a:cs typeface="Calibri"/>
              </a:rPr>
              <a:t>In a target animal safety study, </a:t>
            </a:r>
            <a:r>
              <a:rPr lang="en-US" sz="1000" dirty="0"/>
              <a:t>MOMETAMAX Single™ </a:t>
            </a:r>
            <a:r>
              <a:rPr lang="en-US" sz="1000" dirty="0">
                <a:effectLst/>
                <a:ea typeface="Times New Roman" panose="02020603050405020304" pitchFamily="18" charset="0"/>
                <a:cs typeface="Calibri"/>
              </a:rPr>
              <a:t> was well tolerated when applied at up to 5X the recommended treatment dose, applied into the ears of healthy </a:t>
            </a:r>
            <a:r>
              <a:rPr lang="en-GB" sz="1000" dirty="0">
                <a:effectLst/>
                <a:ea typeface="SimSun"/>
                <a:cs typeface="Calibri"/>
              </a:rPr>
              <a:t>3-month-old Beagle puppies </a:t>
            </a:r>
            <a:r>
              <a:rPr lang="en-US" sz="1000" dirty="0">
                <a:effectLst/>
                <a:ea typeface="Times New Roman" panose="02020603050405020304" pitchFamily="18" charset="0"/>
                <a:cs typeface="Calibri"/>
              </a:rPr>
              <a:t>every 2 weeks, on 3 occasions (that is on Days 1, 15 and 29).</a:t>
            </a:r>
            <a:r>
              <a:rPr lang="en-US" sz="1000" baseline="30000" dirty="0">
                <a:effectLst/>
                <a:ea typeface="Times New Roman" panose="02020603050405020304" pitchFamily="18" charset="0"/>
                <a:cs typeface="Calibri"/>
              </a:rPr>
              <a:t>1</a:t>
            </a:r>
            <a:r>
              <a:rPr lang="en-US" sz="1000" dirty="0">
                <a:effectLst/>
                <a:ea typeface="Times New Roman" panose="02020603050405020304" pitchFamily="18" charset="0"/>
                <a:cs typeface="Calibri"/>
              </a:rPr>
              <a:t> </a:t>
            </a:r>
          </a:p>
          <a:p>
            <a:pPr>
              <a:lnSpc>
                <a:spcPts val="1300"/>
              </a:lnSpc>
              <a:tabLst>
                <a:tab pos="360045" algn="l"/>
                <a:tab pos="457200" algn="l"/>
              </a:tabLst>
            </a:pPr>
            <a:endParaRPr lang="en-US" sz="1000" dirty="0">
              <a:effectLst/>
              <a:ea typeface="Times New Roman" panose="02020603050405020304" pitchFamily="18" charset="0"/>
              <a:cs typeface="Times New Roman"/>
            </a:endParaRPr>
          </a:p>
          <a:p>
            <a:pPr>
              <a:lnSpc>
                <a:spcPts val="1300"/>
              </a:lnSpc>
              <a:tabLst>
                <a:tab pos="360045" algn="l"/>
                <a:tab pos="457200" algn="l"/>
              </a:tabLst>
            </a:pPr>
            <a:r>
              <a:rPr lang="en-US" sz="1000" dirty="0">
                <a:ea typeface="Times New Roman" panose="02020603050405020304" pitchFamily="18" charset="0"/>
                <a:cs typeface="Calibri"/>
              </a:rPr>
              <a:t>N</a:t>
            </a:r>
            <a:r>
              <a:rPr lang="en-US" sz="1000" dirty="0">
                <a:effectLst/>
                <a:ea typeface="Times New Roman" panose="02020603050405020304" pitchFamily="18" charset="0"/>
                <a:cs typeface="Calibri"/>
              </a:rPr>
              <a:t>o treatment-related clinical signs or gross clinical findings were noted. There were no treatment related changes in body weight or food consumption. No treatment related effects were reported on hearing assessments, otoscopic exams, ophthalmic exam, urinalysis, or coagulation. </a:t>
            </a:r>
            <a:r>
              <a:rPr lang="en-US" sz="1000" baseline="30000" dirty="0">
                <a:effectLst/>
                <a:ea typeface="Times New Roman" panose="02020603050405020304" pitchFamily="18" charset="0"/>
                <a:cs typeface="Calibri"/>
              </a:rPr>
              <a:t>1</a:t>
            </a:r>
            <a:endParaRPr lang="en-US" sz="1000" dirty="0">
              <a:effectLst/>
              <a:ea typeface="Times New Roman" panose="02020603050405020304" pitchFamily="18" charset="0"/>
              <a:cs typeface="Times New Roman"/>
            </a:endParaRPr>
          </a:p>
          <a:p>
            <a:endParaRPr lang="en-US" sz="1000" dirty="0">
              <a:effectLst/>
              <a:ea typeface="Times New Roman" panose="02020603050405020304" pitchFamily="18" charset="0"/>
              <a:cs typeface="Calibri"/>
            </a:endParaRPr>
          </a:p>
          <a:p>
            <a:pPr>
              <a:lnSpc>
                <a:spcPts val="1300"/>
              </a:lnSpc>
              <a:tabLst>
                <a:tab pos="360045" algn="l"/>
                <a:tab pos="457200" algn="l"/>
              </a:tabLst>
            </a:pPr>
            <a:r>
              <a:rPr lang="en-GB" sz="1000" b="1" dirty="0">
                <a:effectLst/>
                <a:ea typeface="SimSun"/>
                <a:cs typeface="Calibri"/>
              </a:rPr>
              <a:t>Reference: 1. </a:t>
            </a:r>
            <a:r>
              <a:rPr lang="en-GB" sz="1000" dirty="0">
                <a:effectLst/>
                <a:ea typeface="SimSun"/>
                <a:cs typeface="Calibri"/>
              </a:rPr>
              <a:t>Freedom of Information Summary, NADA 141-600.</a:t>
            </a:r>
            <a:endParaRPr lang="en-GB" sz="1000" dirty="0">
              <a:cs typeface="Calibri"/>
            </a:endParaRPr>
          </a:p>
          <a:p>
            <a:endParaRPr lang="en-US" sz="100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48BE09-47C5-7041-84A0-9E5D81BBE87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4816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9B27D4-EA07-495F-9E12-5F7E1110DE6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20390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4.emf"/></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4.emf"/></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23.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5.png"/><Relationship Id="rId1" Type="http://schemas.openxmlformats.org/officeDocument/2006/relationships/slideMaster" Target="../slideMasters/slideMaster3.xml"/><Relationship Id="rId5" Type="http://schemas.openxmlformats.org/officeDocument/2006/relationships/image" Target="../media/image26.jpeg"/><Relationship Id="rId4"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8D11745F-A4E7-72E2-136D-A49303E0BE4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6343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1773936"/>
            <a:ext cx="5394960" cy="1362984"/>
          </a:xfrm>
          <a:prstGeom prst="rect">
            <a:avLst/>
          </a:prstGeom>
        </p:spPr>
        <p:txBody>
          <a:bodyPr lIns="0" tIns="0" rIns="0" bIns="0" anchor="t" anchorCtr="0">
            <a:noAutofit/>
          </a:bodyPr>
          <a:lstStyle>
            <a:lvl1pPr>
              <a:defRPr sz="3600" b="1" i="0">
                <a:latin typeface="Invention" panose="020B0503020008020204" pitchFamily="34" charset="0"/>
              </a:defRPr>
            </a:lvl1pPr>
          </a:lstStyle>
          <a:p>
            <a:r>
              <a:rPr lang="en-GB"/>
              <a:t>Presentation title goes here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5047488"/>
            <a:ext cx="2866978" cy="365760"/>
          </a:xfrm>
          <a:prstGeom prst="rect">
            <a:avLst/>
          </a:prstGeom>
        </p:spPr>
        <p:txBody>
          <a:bodyPr lIns="0" tIns="0" rIns="0" bIns="0" anchor="ctr">
            <a:noAutofit/>
          </a:bodyPr>
          <a:lstStyle>
            <a:lvl1pPr marL="0" indent="0">
              <a:buNone/>
              <a:defRPr sz="1400">
                <a:latin typeface="Invention" panose="020B0503020008020204" pitchFamily="34" charset="0"/>
              </a:defRPr>
            </a:lvl1pPr>
          </a:lstStyle>
          <a:p>
            <a:r>
              <a:rPr lang="en-GB"/>
              <a:t>Name</a:t>
            </a:r>
          </a:p>
        </p:txBody>
      </p:sp>
      <p:sp>
        <p:nvSpPr>
          <p:cNvPr id="11" name="Date Placeholder 3">
            <a:extLst>
              <a:ext uri="{FF2B5EF4-FFF2-40B4-BE49-F238E27FC236}">
                <a16:creationId xmlns:a16="http://schemas.microsoft.com/office/drawing/2014/main" id="{AEFC6932-50C3-CE01-B439-CAA12AE060C9}"/>
              </a:ext>
            </a:extLst>
          </p:cNvPr>
          <p:cNvSpPr>
            <a:spLocks noGrp="1"/>
          </p:cNvSpPr>
          <p:nvPr>
            <p:ph type="dt" sz="half" idx="2"/>
          </p:nvPr>
        </p:nvSpPr>
        <p:spPr>
          <a:xfrm>
            <a:off x="516303" y="5473514"/>
            <a:ext cx="2866978" cy="365125"/>
          </a:xfrm>
          <a:prstGeom prst="rect">
            <a:avLst/>
          </a:prstGeom>
        </p:spPr>
        <p:txBody>
          <a:bodyPr vert="horz" lIns="0" tIns="0" rIns="0" bIns="0" rtlCol="0" anchor="ctr"/>
          <a:lstStyle>
            <a:lvl1pPr algn="l">
              <a:defRPr sz="1400" b="0" i="0">
                <a:solidFill>
                  <a:schemeClr val="tx1"/>
                </a:solidFill>
                <a:latin typeface="Invention" panose="020B0503020008020204" pitchFamily="34" charset="0"/>
              </a:defRPr>
            </a:lvl1pPr>
          </a:lstStyle>
          <a:p>
            <a:endParaRPr lang="en-US"/>
          </a:p>
        </p:txBody>
      </p:sp>
      <p:pic>
        <p:nvPicPr>
          <p:cNvPr id="5" name="Picture 4">
            <a:extLst>
              <a:ext uri="{FF2B5EF4-FFF2-40B4-BE49-F238E27FC236}">
                <a16:creationId xmlns:a16="http://schemas.microsoft.com/office/drawing/2014/main" id="{33624113-489C-251F-E16A-88B56DEC74FE}"/>
              </a:ext>
            </a:extLst>
          </p:cNvPr>
          <p:cNvPicPr>
            <a:picLocks noChangeAspect="1"/>
          </p:cNvPicPr>
          <p:nvPr userDrawn="1"/>
        </p:nvPicPr>
        <p:blipFill>
          <a:blip r:embed="rId3"/>
          <a:stretch>
            <a:fillRect/>
          </a:stretch>
        </p:blipFill>
        <p:spPr>
          <a:xfrm>
            <a:off x="0" y="6102405"/>
            <a:ext cx="12192000" cy="31695"/>
          </a:xfrm>
          <a:prstGeom prst="rect">
            <a:avLst/>
          </a:prstGeom>
        </p:spPr>
      </p:pic>
      <p:cxnSp>
        <p:nvCxnSpPr>
          <p:cNvPr id="2" name="Straight Connector 1">
            <a:extLst>
              <a:ext uri="{FF2B5EF4-FFF2-40B4-BE49-F238E27FC236}">
                <a16:creationId xmlns:a16="http://schemas.microsoft.com/office/drawing/2014/main" id="{F08B6DA0-7D9C-4F75-9CAC-94AE0DFE7504}"/>
              </a:ext>
            </a:extLst>
          </p:cNvPr>
          <p:cNvCxnSpPr>
            <a:cxnSpLocks/>
          </p:cNvCxnSpPr>
          <p:nvPr userDrawn="1"/>
        </p:nvCxnSpPr>
        <p:spPr>
          <a:xfrm>
            <a:off x="516302" y="1231817"/>
            <a:ext cx="3314719"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black background with blue text&#10;&#10;AI-generated content may be incorrect.">
            <a:extLst>
              <a:ext uri="{FF2B5EF4-FFF2-40B4-BE49-F238E27FC236}">
                <a16:creationId xmlns:a16="http://schemas.microsoft.com/office/drawing/2014/main" id="{9C903D8B-3995-FD53-27F9-C7858298B69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6302" y="166897"/>
            <a:ext cx="3844280" cy="1004654"/>
          </a:xfrm>
          <a:prstGeom prst="rect">
            <a:avLst/>
          </a:prstGeom>
        </p:spPr>
      </p:pic>
      <p:sp>
        <p:nvSpPr>
          <p:cNvPr id="10" name="Slide Number Placeholder 4">
            <a:extLst>
              <a:ext uri="{FF2B5EF4-FFF2-40B4-BE49-F238E27FC236}">
                <a16:creationId xmlns:a16="http://schemas.microsoft.com/office/drawing/2014/main" id="{457B4628-AEB4-7820-B5A8-A759893259D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24559497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Text + Image 02">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6459732"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103120"/>
            <a:ext cx="5586984"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4">
            <a:extLst>
              <a:ext uri="{FF2B5EF4-FFF2-40B4-BE49-F238E27FC236}">
                <a16:creationId xmlns:a16="http://schemas.microsoft.com/office/drawing/2014/main" id="{C479F5F8-E8CA-C11D-54FB-D28FC747112A}"/>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pic>
        <p:nvPicPr>
          <p:cNvPr id="5" name="Picture 4">
            <a:extLst>
              <a:ext uri="{FF2B5EF4-FFF2-40B4-BE49-F238E27FC236}">
                <a16:creationId xmlns:a16="http://schemas.microsoft.com/office/drawing/2014/main" id="{32AE1D2C-E96F-A3EC-F222-8D33310772B8}"/>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39225223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Blue Backgrou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E743FF-59DE-D690-7BDE-EF0A1EA7E93F}"/>
              </a:ext>
            </a:extLst>
          </p:cNvPr>
          <p:cNvSpPr/>
          <p:nvPr userDrawn="1"/>
        </p:nvSpPr>
        <p:spPr>
          <a:xfrm>
            <a:off x="0" y="-1"/>
            <a:ext cx="12192000" cy="611733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Slide Number Placeholder 4">
            <a:extLst>
              <a:ext uri="{FF2B5EF4-FFF2-40B4-BE49-F238E27FC236}">
                <a16:creationId xmlns:a16="http://schemas.microsoft.com/office/drawing/2014/main" id="{17CE0041-0321-9FE2-1A34-BDA9162B915E}"/>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6533813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9C21A480-2ACD-0E25-FC69-15196CACD3B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94673" y="5159694"/>
            <a:ext cx="2259515" cy="784554"/>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4" name="TextBox 23">
            <a:extLst>
              <a:ext uri="{FF2B5EF4-FFF2-40B4-BE49-F238E27FC236}">
                <a16:creationId xmlns:a16="http://schemas.microsoft.com/office/drawing/2014/main" id="{8FFCBF7B-C964-B5B4-D5D2-8D3EB7558D49}"/>
              </a:ext>
            </a:extLst>
          </p:cNvPr>
          <p:cNvSpPr txBox="1"/>
          <p:nvPr userDrawn="1"/>
        </p:nvSpPr>
        <p:spPr>
          <a:xfrm>
            <a:off x="677101" y="2933241"/>
            <a:ext cx="3039815" cy="553998"/>
          </a:xfrm>
          <a:prstGeom prst="rect">
            <a:avLst/>
          </a:prstGeom>
          <a:noFill/>
        </p:spPr>
        <p:txBody>
          <a:bodyPr wrap="square" lIns="0" tIns="0" rIns="0" bIns="0" rtlCol="0" anchor="ctr">
            <a:spAutoFit/>
          </a:bodyPr>
          <a:lstStyle/>
          <a:p>
            <a:r>
              <a:rPr lang="en-US" sz="3600" b="1" i="0">
                <a:latin typeface="Invention" panose="020B0503020008020204" pitchFamily="34" charset="0"/>
              </a:rPr>
              <a:t>THANK YOU</a:t>
            </a:r>
          </a:p>
        </p:txBody>
      </p:sp>
      <p:sp>
        <p:nvSpPr>
          <p:cNvPr id="25" name="TextBox 24">
            <a:extLst>
              <a:ext uri="{FF2B5EF4-FFF2-40B4-BE49-F238E27FC236}">
                <a16:creationId xmlns:a16="http://schemas.microsoft.com/office/drawing/2014/main" id="{AE06B637-8E94-8DCC-0676-0365B9BE3FC9}"/>
              </a:ext>
            </a:extLst>
          </p:cNvPr>
          <p:cNvSpPr txBox="1"/>
          <p:nvPr userDrawn="1"/>
        </p:nvSpPr>
        <p:spPr>
          <a:xfrm>
            <a:off x="677101" y="6376929"/>
            <a:ext cx="7176579" cy="153888"/>
          </a:xfrm>
          <a:prstGeom prst="rect">
            <a:avLst/>
          </a:prstGeom>
          <a:noFill/>
        </p:spPr>
        <p:txBody>
          <a:bodyPr wrap="square" lIns="0" tIns="0" rIns="0" bIns="0" rtlCol="0">
            <a:spAutoFit/>
          </a:bodyPr>
          <a:lstStyle/>
          <a:p>
            <a:r>
              <a:rPr lang="en-US" sz="1000" b="0" i="0">
                <a:solidFill>
                  <a:schemeClr val="tx2"/>
                </a:solidFill>
                <a:latin typeface="Invention" panose="020B0503020008020204" pitchFamily="34" charset="0"/>
                <a:ea typeface="Invention JP App" panose="020B0504020202020204" pitchFamily="34" charset="0"/>
              </a:rPr>
              <a:t>Copyright ©2023, Merck &amp; Co., Inc., Rahway, NJ, USA and its affiliates. All rights reserved.</a:t>
            </a:r>
          </a:p>
        </p:txBody>
      </p:sp>
      <p:pic>
        <p:nvPicPr>
          <p:cNvPr id="2" name="Picture 1">
            <a:extLst>
              <a:ext uri="{FF2B5EF4-FFF2-40B4-BE49-F238E27FC236}">
                <a16:creationId xmlns:a16="http://schemas.microsoft.com/office/drawing/2014/main" id="{E1EC8F23-DC1D-C788-CE04-917E9494B6E8}"/>
              </a:ext>
            </a:extLst>
          </p:cNvPr>
          <p:cNvPicPr>
            <a:picLocks noChangeAspect="1"/>
          </p:cNvPicPr>
          <p:nvPr userDrawn="1"/>
        </p:nvPicPr>
        <p:blipFill>
          <a:blip r:embed="rId4"/>
          <a:stretch>
            <a:fillRect/>
          </a:stretch>
        </p:blipFill>
        <p:spPr>
          <a:xfrm>
            <a:off x="0" y="6102405"/>
            <a:ext cx="12192000" cy="31695"/>
          </a:xfrm>
          <a:prstGeom prst="rect">
            <a:avLst/>
          </a:prstGeom>
        </p:spPr>
      </p:pic>
      <p:cxnSp>
        <p:nvCxnSpPr>
          <p:cNvPr id="11" name="Straight Connector 10">
            <a:extLst>
              <a:ext uri="{FF2B5EF4-FFF2-40B4-BE49-F238E27FC236}">
                <a16:creationId xmlns:a16="http://schemas.microsoft.com/office/drawing/2014/main" id="{91B95B6E-F97D-9D03-E4E2-9A3B366682E7}"/>
              </a:ext>
            </a:extLst>
          </p:cNvPr>
          <p:cNvCxnSpPr>
            <a:cxnSpLocks/>
          </p:cNvCxnSpPr>
          <p:nvPr userDrawn="1"/>
        </p:nvCxnSpPr>
        <p:spPr>
          <a:xfrm>
            <a:off x="673958" y="2650713"/>
            <a:ext cx="4717850"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14" name="Picture 13" descr="A black background with blue text&#10;&#10;AI-generated content may be incorrect.">
            <a:extLst>
              <a:ext uri="{FF2B5EF4-FFF2-40B4-BE49-F238E27FC236}">
                <a16:creationId xmlns:a16="http://schemas.microsoft.com/office/drawing/2014/main" id="{5BEA3844-5443-8240-18E2-9C3AAFF4B09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1349" y="1217646"/>
            <a:ext cx="3965456" cy="1036322"/>
          </a:xfrm>
          <a:prstGeom prst="rect">
            <a:avLst/>
          </a:prstGeom>
        </p:spPr>
      </p:pic>
    </p:spTree>
    <p:extLst>
      <p:ext uri="{BB962C8B-B14F-4D97-AF65-F5344CB8AC3E}">
        <p14:creationId xmlns:p14="http://schemas.microsoft.com/office/powerpoint/2010/main" val="198996992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Section Title +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374904" y="1583957"/>
            <a:ext cx="6283961" cy="1325563"/>
          </a:xfrm>
        </p:spPr>
        <p:txBody>
          <a:bodyPr anchor="b" anchorCtr="0"/>
          <a:lstStyle>
            <a:lvl1pPr>
              <a:defRPr b="1" i="0">
                <a:latin typeface="Invention" panose="020B0503020008020204" pitchFamily="34" charset="0"/>
              </a:defRPr>
            </a:lvl1pPr>
          </a:lstStyle>
          <a:p>
            <a:r>
              <a:rPr lang="en-US"/>
              <a:t>Section title </a:t>
            </a:r>
            <a:br>
              <a:rPr lang="en-US"/>
            </a:br>
            <a:r>
              <a:rPr lang="en-US"/>
              <a:t>over two lines</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p:nvPr>
        </p:nvSpPr>
        <p:spPr>
          <a:xfrm>
            <a:off x="374904" y="3053365"/>
            <a:ext cx="10006076" cy="1849865"/>
          </a:xfrm>
          <a:prstGeom prst="rect">
            <a:avLst/>
          </a:prstGeom>
        </p:spPr>
        <p:txBody>
          <a:bodyPr vert="horz" lIns="91440" tIns="45720" rIns="91440" bIns="45720" rtlCol="0">
            <a:spAutoFit/>
          </a:bodyPr>
          <a:lstStyle>
            <a:lvl1pPr>
              <a:lnSpc>
                <a:spcPct val="120000"/>
              </a:lnSpc>
              <a:defRPr sz="2000"/>
            </a:lvl1pPr>
            <a:lvl2pPr>
              <a:lnSpc>
                <a:spcPct val="120000"/>
              </a:lnSpc>
              <a:defRPr sz="1800"/>
            </a:lvl2pPr>
            <a:lvl3pPr>
              <a:lnSpc>
                <a:spcPct val="120000"/>
              </a:lnSpc>
              <a:defRPr sz="1600"/>
            </a:lvl3pPr>
            <a:lvl4pPr>
              <a:lnSpc>
                <a:spcPct val="120000"/>
              </a:lnSpc>
              <a:defRPr sz="1400"/>
            </a:lvl4pPr>
            <a:lvl5pPr>
              <a:lnSpc>
                <a:spcPct val="12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8E87D1BA-42E5-D84F-AC85-6E4C6A6F2796}"/>
              </a:ext>
            </a:extLst>
          </p:cNvPr>
          <p:cNvCxnSpPr>
            <a:cxnSpLocks/>
          </p:cNvCxnSpPr>
          <p:nvPr userDrawn="1"/>
        </p:nvCxnSpPr>
        <p:spPr>
          <a:xfrm>
            <a:off x="459396" y="2937646"/>
            <a:ext cx="4073756"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1" name="Slide Number Placeholder 4">
            <a:extLst>
              <a:ext uri="{FF2B5EF4-FFF2-40B4-BE49-F238E27FC236}">
                <a16:creationId xmlns:a16="http://schemas.microsoft.com/office/drawing/2014/main" id="{78E2B16B-4690-CE4F-8E8A-C5981F73A18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1200" smtClean="0">
                <a:solidFill>
                  <a:schemeClr val="tx2"/>
                </a:solidFill>
                <a:latin typeface="Invention" panose="020B0503020008020204" pitchFamily="34" charset="0"/>
              </a:rPr>
              <a:pPr/>
              <a:t>‹#›</a:t>
            </a:fld>
            <a:endParaRPr lang="en-US" sz="1200">
              <a:solidFill>
                <a:schemeClr val="tx2"/>
              </a:solidFill>
              <a:latin typeface="Invention" panose="020B0503020008020204" pitchFamily="34" charset="0"/>
            </a:endParaRPr>
          </a:p>
        </p:txBody>
      </p:sp>
      <p:pic>
        <p:nvPicPr>
          <p:cNvPr id="3" name="Picture 2">
            <a:extLst>
              <a:ext uri="{FF2B5EF4-FFF2-40B4-BE49-F238E27FC236}">
                <a16:creationId xmlns:a16="http://schemas.microsoft.com/office/drawing/2014/main" id="{EEBD0FDA-FE1F-8687-C79D-EA1AAE6EAA89}"/>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63741060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wo Column Section + Text">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134100"/>
          </a:xfrm>
          <a:prstGeom prst="rect">
            <a:avLst/>
          </a:prstGeom>
          <a:solidFill>
            <a:srgbClr val="067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374905" y="1280160"/>
            <a:ext cx="5183678" cy="1325563"/>
          </a:xfrm>
        </p:spPr>
        <p:txBody>
          <a:bodyPr anchor="b" anchorCtr="0"/>
          <a:lstStyle>
            <a:lvl1pPr>
              <a:defRPr b="1" i="0">
                <a:solidFill>
                  <a:schemeClr val="bg1"/>
                </a:solidFill>
                <a:latin typeface="Invention" panose="020B0503020008020204" pitchFamily="34" charset="0"/>
              </a:defRPr>
            </a:lvl1pPr>
          </a:lstStyle>
          <a:p>
            <a:r>
              <a:rPr lang="en-US"/>
              <a:t>Section title </a:t>
            </a:r>
            <a:br>
              <a:rPr lang="en-US"/>
            </a:br>
            <a:r>
              <a:rPr lang="en-US"/>
              <a:t>over two lines</a:t>
            </a:r>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374905" y="2650681"/>
            <a:ext cx="5183678" cy="1805623"/>
          </a:xfrm>
          <a:prstGeom prst="rect">
            <a:avLst/>
          </a:prstGeom>
        </p:spPr>
        <p:txBody>
          <a:bodyPr vert="horz" wrap="square" lIns="91440" tIns="45720" rIns="91440" bIns="45720" rtlCol="0">
            <a:spAutoFit/>
          </a:bodyPr>
          <a:lstStyle>
            <a:lvl1pPr>
              <a:lnSpc>
                <a:spcPct val="100000"/>
              </a:lnSpc>
              <a:spcBef>
                <a:spcPts val="1000"/>
              </a:spcBef>
              <a:defRPr sz="1800">
                <a:solidFill>
                  <a:schemeClr val="bg1"/>
                </a:solidFill>
              </a:defRPr>
            </a:lvl1pPr>
            <a:lvl2pPr>
              <a:lnSpc>
                <a:spcPct val="100000"/>
              </a:lnSpc>
              <a:spcBef>
                <a:spcPts val="1000"/>
              </a:spcBef>
              <a:defRPr sz="1800">
                <a:solidFill>
                  <a:schemeClr val="bg1"/>
                </a:solidFill>
              </a:defRPr>
            </a:lvl2pPr>
            <a:lvl3pPr>
              <a:lnSpc>
                <a:spcPct val="100000"/>
              </a:lnSpc>
              <a:spcBef>
                <a:spcPts val="1000"/>
              </a:spcBef>
              <a:defRPr sz="1600">
                <a:solidFill>
                  <a:schemeClr val="bg1"/>
                </a:solidFill>
              </a:defRPr>
            </a:lvl3pPr>
            <a:lvl4pPr>
              <a:lnSpc>
                <a:spcPct val="100000"/>
              </a:lnSpc>
              <a:spcBef>
                <a:spcPts val="1000"/>
              </a:spcBef>
              <a:defRPr sz="1400">
                <a:solidFill>
                  <a:schemeClr val="bg1"/>
                </a:solidFill>
              </a:defRPr>
            </a:lvl4pPr>
            <a:lvl5pPr>
              <a:lnSpc>
                <a:spcPct val="100000"/>
              </a:lnSpc>
              <a:spcBef>
                <a:spcPts val="1000"/>
              </a:spcBef>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2">
            <a:extLst>
              <a:ext uri="{FF2B5EF4-FFF2-40B4-BE49-F238E27FC236}">
                <a16:creationId xmlns:a16="http://schemas.microsoft.com/office/drawing/2014/main" id="{BF805CE7-9F7E-F44E-873C-9B7BA3BE14E2}"/>
              </a:ext>
            </a:extLst>
          </p:cNvPr>
          <p:cNvSpPr>
            <a:spLocks noGrp="1"/>
          </p:cNvSpPr>
          <p:nvPr>
            <p:ph idx="11"/>
          </p:nvPr>
        </p:nvSpPr>
        <p:spPr>
          <a:xfrm>
            <a:off x="6419089" y="2650681"/>
            <a:ext cx="5183678" cy="1805623"/>
          </a:xfrm>
          <a:prstGeom prst="rect">
            <a:avLst/>
          </a:prstGeom>
        </p:spPr>
        <p:txBody>
          <a:bodyPr vert="horz" wrap="square" lIns="91440" tIns="45720" rIns="91440" bIns="45720" rtlCol="0">
            <a:spAutoFit/>
          </a:bodyPr>
          <a:lstStyle>
            <a:lvl1pPr>
              <a:lnSpc>
                <a:spcPct val="100000"/>
              </a:lnSpc>
              <a:spcBef>
                <a:spcPts val="1000"/>
              </a:spcBef>
              <a:defRPr sz="1800">
                <a:solidFill>
                  <a:srgbClr val="037EBE"/>
                </a:solidFill>
              </a:defRPr>
            </a:lvl1pPr>
            <a:lvl2pPr>
              <a:lnSpc>
                <a:spcPct val="100000"/>
              </a:lnSpc>
              <a:spcBef>
                <a:spcPts val="1000"/>
              </a:spcBef>
              <a:defRPr sz="1800">
                <a:solidFill>
                  <a:srgbClr val="037EBE"/>
                </a:solidFill>
              </a:defRPr>
            </a:lvl2pPr>
            <a:lvl3pPr>
              <a:lnSpc>
                <a:spcPct val="100000"/>
              </a:lnSpc>
              <a:spcBef>
                <a:spcPts val="1000"/>
              </a:spcBef>
              <a:defRPr sz="1600">
                <a:solidFill>
                  <a:srgbClr val="037EBE"/>
                </a:solidFill>
              </a:defRPr>
            </a:lvl3pPr>
            <a:lvl4pPr>
              <a:lnSpc>
                <a:spcPct val="100000"/>
              </a:lnSpc>
              <a:spcBef>
                <a:spcPts val="1000"/>
              </a:spcBef>
              <a:defRPr sz="1400">
                <a:solidFill>
                  <a:srgbClr val="037EBE"/>
                </a:solidFill>
              </a:defRPr>
            </a:lvl4pPr>
            <a:lvl5pPr>
              <a:lnSpc>
                <a:spcPct val="100000"/>
              </a:lnSpc>
              <a:spcBef>
                <a:spcPts val="1000"/>
              </a:spcBef>
              <a:defRPr sz="12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lide Number Placeholder 4">
            <a:extLst>
              <a:ext uri="{FF2B5EF4-FFF2-40B4-BE49-F238E27FC236}">
                <a16:creationId xmlns:a16="http://schemas.microsoft.com/office/drawing/2014/main" id="{FA6848E5-37C9-3549-AA2A-43C93F96C437}"/>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1200" smtClean="0">
                <a:solidFill>
                  <a:schemeClr val="tx2"/>
                </a:solidFill>
                <a:latin typeface="Invention" panose="020B0503020008020204" pitchFamily="34" charset="0"/>
              </a:rPr>
              <a:pPr/>
              <a:t>‹#›</a:t>
            </a:fld>
            <a:endParaRPr lang="en-US" sz="1200">
              <a:solidFill>
                <a:schemeClr val="tx2"/>
              </a:solidFill>
              <a:latin typeface="Invention" panose="020B0503020008020204" pitchFamily="34" charset="0"/>
            </a:endParaRP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hasCustomPrompt="1"/>
          </p:nvPr>
        </p:nvSpPr>
        <p:spPr>
          <a:xfrm>
            <a:off x="6419089" y="1281771"/>
            <a:ext cx="5183678" cy="1323952"/>
          </a:xfrm>
          <a:prstGeom prst="rect">
            <a:avLst/>
          </a:prstGeom>
        </p:spPr>
        <p:txBody>
          <a:bodyPr wrap="square" anchor="b" anchorCtr="0">
            <a:spAutoFit/>
          </a:bodyPr>
          <a:lstStyle>
            <a:lvl1pPr marL="0" indent="0" algn="l" defTabSz="914400" rtl="0" eaLnBrk="1" latinLnBrk="0" hangingPunct="1">
              <a:lnSpc>
                <a:spcPct val="90000"/>
              </a:lnSpc>
              <a:spcBef>
                <a:spcPct val="0"/>
              </a:spcBef>
              <a:buNone/>
              <a:defRPr lang="en-GB" sz="4400" b="1" i="0" kern="1200" dirty="0">
                <a:solidFill>
                  <a:srgbClr val="067EBE"/>
                </a:solidFill>
                <a:latin typeface="Invention" panose="020B0503020008020204" pitchFamily="34" charset="0"/>
                <a:ea typeface="+mj-ea"/>
                <a:cs typeface="+mj-cs"/>
              </a:defRPr>
            </a:lvl1pPr>
          </a:lstStyle>
          <a:p>
            <a:r>
              <a:rPr lang="en-US"/>
              <a:t>Section title </a:t>
            </a:r>
            <a:br>
              <a:rPr lang="en-US"/>
            </a:br>
            <a:r>
              <a:rPr lang="en-US"/>
              <a:t>over two lines</a:t>
            </a:r>
            <a:endParaRPr lang="en-GB"/>
          </a:p>
        </p:txBody>
      </p:sp>
      <p:pic>
        <p:nvPicPr>
          <p:cNvPr id="3" name="Picture 2">
            <a:extLst>
              <a:ext uri="{FF2B5EF4-FFF2-40B4-BE49-F238E27FC236}">
                <a16:creationId xmlns:a16="http://schemas.microsoft.com/office/drawing/2014/main" id="{D829DBCF-945B-3C7B-9458-5761A0E0993E}"/>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20673254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Chart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D700BA4-0844-0A48-A787-9FE7AEE578AF}"/>
              </a:ext>
            </a:extLst>
          </p:cNvPr>
          <p:cNvSpPr>
            <a:spLocks noGrp="1"/>
          </p:cNvSpPr>
          <p:nvPr>
            <p:ph type="pic" idx="1" hasCustomPrompt="1"/>
          </p:nvPr>
        </p:nvSpPr>
        <p:spPr>
          <a:xfrm>
            <a:off x="5957888" y="1"/>
            <a:ext cx="6234112" cy="6211956"/>
          </a:xfrm>
          <a:prstGeom prst="rect">
            <a:avLst/>
          </a:prstGeom>
        </p:spPr>
        <p:txBody>
          <a:bodyPr tIns="45720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Chart</a:t>
            </a:r>
          </a:p>
        </p:txBody>
      </p:sp>
      <p:cxnSp>
        <p:nvCxnSpPr>
          <p:cNvPr id="15" name="Straight Connector 14">
            <a:extLst>
              <a:ext uri="{FF2B5EF4-FFF2-40B4-BE49-F238E27FC236}">
                <a16:creationId xmlns:a16="http://schemas.microsoft.com/office/drawing/2014/main" id="{EA7FC2FC-C865-2845-BFEE-74C7B1421CED}"/>
              </a:ext>
            </a:extLst>
          </p:cNvPr>
          <p:cNvCxnSpPr>
            <a:cxnSpLocks/>
          </p:cNvCxnSpPr>
          <p:nvPr userDrawn="1"/>
        </p:nvCxnSpPr>
        <p:spPr>
          <a:xfrm>
            <a:off x="454347" y="2011672"/>
            <a:ext cx="3599194"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87939211-FF0D-C44B-BD45-A10C6229C890}"/>
              </a:ext>
            </a:extLst>
          </p:cNvPr>
          <p:cNvSpPr>
            <a:spLocks noGrp="1"/>
          </p:cNvSpPr>
          <p:nvPr>
            <p:ph type="title" hasCustomPrompt="1"/>
          </p:nvPr>
        </p:nvSpPr>
        <p:spPr>
          <a:xfrm>
            <a:off x="374904" y="660331"/>
            <a:ext cx="5038344" cy="1325563"/>
          </a:xfrm>
        </p:spPr>
        <p:txBody>
          <a:bodyPr wrap="square" anchor="b" anchorCtr="0">
            <a:spAutoFit/>
          </a:bodyPr>
          <a:lstStyle>
            <a:lvl1pPr>
              <a:defRPr b="1" i="0">
                <a:latin typeface="Invention" panose="020B0503020008020204" pitchFamily="34" charset="0"/>
              </a:defRPr>
            </a:lvl1pPr>
          </a:lstStyle>
          <a:p>
            <a:r>
              <a:rPr lang="en-US"/>
              <a:t>Section title</a:t>
            </a:r>
            <a:br>
              <a:rPr lang="en-US"/>
            </a:br>
            <a:r>
              <a:rPr lang="en-US"/>
              <a:t>over two lines</a:t>
            </a:r>
          </a:p>
        </p:txBody>
      </p:sp>
      <p:sp>
        <p:nvSpPr>
          <p:cNvPr id="9" name="Text Placeholder 2">
            <a:extLst>
              <a:ext uri="{FF2B5EF4-FFF2-40B4-BE49-F238E27FC236}">
                <a16:creationId xmlns:a16="http://schemas.microsoft.com/office/drawing/2014/main" id="{4EBCAA62-2C20-EF4D-BC1F-CAEA116A5520}"/>
              </a:ext>
            </a:extLst>
          </p:cNvPr>
          <p:cNvSpPr>
            <a:spLocks noGrp="1"/>
          </p:cNvSpPr>
          <p:nvPr>
            <p:ph idx="10"/>
          </p:nvPr>
        </p:nvSpPr>
        <p:spPr>
          <a:xfrm>
            <a:off x="374904" y="2134526"/>
            <a:ext cx="4787503" cy="1682512"/>
          </a:xfrm>
          <a:prstGeom prst="rect">
            <a:avLst/>
          </a:prstGeom>
        </p:spPr>
        <p:txBody>
          <a:bodyPr vert="horz" wrap="square" lIns="91440" tIns="45720" rIns="91440" bIns="45720" rtlCol="0">
            <a:spAutoFit/>
          </a:bodyPr>
          <a:lstStyle>
            <a:lvl1pPr>
              <a:lnSpc>
                <a:spcPct val="100000"/>
              </a:lnSpc>
              <a:spcBef>
                <a:spcPts val="1000"/>
              </a:spcBef>
              <a:spcAft>
                <a:spcPts val="0"/>
              </a:spcAft>
              <a:defRPr sz="1600"/>
            </a:lvl1pPr>
            <a:lvl2pPr>
              <a:lnSpc>
                <a:spcPct val="100000"/>
              </a:lnSpc>
              <a:spcBef>
                <a:spcPts val="1000"/>
              </a:spcBef>
              <a:spcAft>
                <a:spcPts val="0"/>
              </a:spcAft>
              <a:defRPr sz="1600"/>
            </a:lvl2pPr>
            <a:lvl3pPr>
              <a:lnSpc>
                <a:spcPct val="100000"/>
              </a:lnSpc>
              <a:spcBef>
                <a:spcPts val="1000"/>
              </a:spcBef>
              <a:spcAft>
                <a:spcPts val="0"/>
              </a:spcAft>
              <a:defRPr sz="1400"/>
            </a:lvl3pPr>
            <a:lvl4pPr>
              <a:lnSpc>
                <a:spcPct val="100000"/>
              </a:lnSpc>
              <a:spcBef>
                <a:spcPts val="1000"/>
              </a:spcBef>
              <a:spcAft>
                <a:spcPts val="0"/>
              </a:spcAft>
              <a:defRPr sz="1200"/>
            </a:lvl4pPr>
            <a:lvl5pPr>
              <a:lnSpc>
                <a:spcPct val="100000"/>
              </a:lnSpc>
              <a:spcBef>
                <a:spcPts val="1000"/>
              </a:spcBef>
              <a:spcAft>
                <a:spcPts val="0"/>
              </a:spcAft>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4">
            <a:extLst>
              <a:ext uri="{FF2B5EF4-FFF2-40B4-BE49-F238E27FC236}">
                <a16:creationId xmlns:a16="http://schemas.microsoft.com/office/drawing/2014/main" id="{0FAEB396-08DB-644B-B09D-8A29132607F5}"/>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1200" smtClean="0">
                <a:solidFill>
                  <a:schemeClr val="tx2"/>
                </a:solidFill>
                <a:latin typeface="Invention" panose="020B0503020008020204" pitchFamily="34" charset="0"/>
              </a:rPr>
              <a:pPr/>
              <a:t>‹#›</a:t>
            </a:fld>
            <a:endParaRPr lang="en-US" sz="1200">
              <a:solidFill>
                <a:schemeClr val="tx2"/>
              </a:solidFill>
              <a:latin typeface="Invention" panose="020B0503020008020204" pitchFamily="34" charset="0"/>
            </a:endParaRPr>
          </a:p>
        </p:txBody>
      </p:sp>
      <p:pic>
        <p:nvPicPr>
          <p:cNvPr id="2" name="Picture 1">
            <a:extLst>
              <a:ext uri="{FF2B5EF4-FFF2-40B4-BE49-F238E27FC236}">
                <a16:creationId xmlns:a16="http://schemas.microsoft.com/office/drawing/2014/main" id="{9C466285-581D-C2D7-90A4-ED8EF19458CF}"/>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162605050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2_Section Title +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374904" y="1165228"/>
            <a:ext cx="10867074" cy="714555"/>
          </a:xfrm>
        </p:spPr>
        <p:txBody>
          <a:bodyPr anchor="b" anchorCtr="0">
            <a:spAutoFit/>
          </a:bodyPr>
          <a:lstStyle>
            <a:lvl1pPr>
              <a:defRPr b="1" i="0">
                <a:latin typeface="Invention" panose="020B0503020008020204" pitchFamily="34" charset="0"/>
              </a:defRPr>
            </a:lvl1pPr>
          </a:lstStyle>
          <a:p>
            <a:r>
              <a:rPr lang="en-US"/>
              <a:t>Section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601750"/>
          </a:xfrm>
          <a:prstGeom prst="rect">
            <a:avLst/>
          </a:prstGeom>
        </p:spPr>
        <p:txBody>
          <a:bodyPr vert="horz" lIns="91440" tIns="45720" rIns="91440" bIns="45720" rtlCol="0">
            <a:noAutofit/>
          </a:bodyPr>
          <a:lstStyle>
            <a:lvl1pPr>
              <a:lnSpc>
                <a:spcPct val="90000"/>
              </a:lnSpc>
              <a:spcBef>
                <a:spcPts val="1000"/>
              </a:spcBef>
              <a:defRPr sz="1600">
                <a:solidFill>
                  <a:srgbClr val="037EBE"/>
                </a:solidFill>
              </a:defRPr>
            </a:lvl1pPr>
            <a:lvl2pPr>
              <a:lnSpc>
                <a:spcPct val="90000"/>
              </a:lnSpc>
              <a:spcBef>
                <a:spcPts val="1000"/>
              </a:spcBef>
              <a:defRPr sz="1600">
                <a:solidFill>
                  <a:schemeClr val="tx2"/>
                </a:solidFill>
              </a:defRPr>
            </a:lvl2pPr>
            <a:lvl3pPr>
              <a:lnSpc>
                <a:spcPct val="90000"/>
              </a:lnSpc>
              <a:spcBef>
                <a:spcPts val="1000"/>
              </a:spcBef>
              <a:defRPr sz="1400">
                <a:solidFill>
                  <a:schemeClr val="tx2"/>
                </a:solidFill>
              </a:defRPr>
            </a:lvl3pPr>
            <a:lvl4pPr>
              <a:lnSpc>
                <a:spcPct val="90000"/>
              </a:lnSpc>
              <a:spcBef>
                <a:spcPts val="1000"/>
              </a:spcBef>
              <a:defRPr sz="1200">
                <a:solidFill>
                  <a:schemeClr val="tx2"/>
                </a:solidFill>
              </a:defRPr>
            </a:lvl4pPr>
            <a:lvl5pPr>
              <a:lnSpc>
                <a:spcPct val="90000"/>
              </a:lnSpc>
              <a:spcBef>
                <a:spcPts val="1000"/>
              </a:spcBef>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8702086" y="2528652"/>
            <a:ext cx="2342152" cy="2601750"/>
          </a:xfrm>
          <a:prstGeom prst="rect">
            <a:avLst/>
          </a:prstGeom>
        </p:spPr>
        <p:txBody>
          <a:bodyPr vert="horz" lIns="91440" tIns="45720" rIns="91440" bIns="45720" rtlCol="0">
            <a:noAutofit/>
          </a:bodyPr>
          <a:lstStyle>
            <a:lvl1pPr>
              <a:lnSpc>
                <a:spcPct val="90000"/>
              </a:lnSpc>
              <a:spcBef>
                <a:spcPts val="1000"/>
              </a:spcBef>
              <a:defRPr sz="1600">
                <a:solidFill>
                  <a:srgbClr val="037EBE"/>
                </a:solidFill>
              </a:defRPr>
            </a:lvl1pPr>
            <a:lvl2pPr>
              <a:lnSpc>
                <a:spcPct val="90000"/>
              </a:lnSpc>
              <a:spcBef>
                <a:spcPts val="1000"/>
              </a:spcBef>
              <a:defRPr sz="1600">
                <a:solidFill>
                  <a:schemeClr val="tx2"/>
                </a:solidFill>
              </a:defRPr>
            </a:lvl2pPr>
            <a:lvl3pPr>
              <a:lnSpc>
                <a:spcPct val="90000"/>
              </a:lnSpc>
              <a:spcBef>
                <a:spcPts val="1000"/>
              </a:spcBef>
              <a:defRPr sz="1400">
                <a:solidFill>
                  <a:schemeClr val="tx2"/>
                </a:solidFill>
              </a:defRPr>
            </a:lvl3pPr>
            <a:lvl4pPr>
              <a:lnSpc>
                <a:spcPct val="90000"/>
              </a:lnSpc>
              <a:spcBef>
                <a:spcPts val="1000"/>
              </a:spcBef>
              <a:defRPr sz="1200">
                <a:solidFill>
                  <a:schemeClr val="tx2"/>
                </a:solidFill>
              </a:defRPr>
            </a:lvl4pPr>
            <a:lvl5pPr>
              <a:lnSpc>
                <a:spcPct val="90000"/>
              </a:lnSpc>
              <a:spcBef>
                <a:spcPts val="1000"/>
              </a:spcBef>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014400" y="2528652"/>
            <a:ext cx="2342152" cy="2601750"/>
          </a:xfrm>
          <a:prstGeom prst="rect">
            <a:avLst/>
          </a:prstGeom>
        </p:spPr>
        <p:txBody>
          <a:bodyPr vert="horz" lIns="91440" tIns="45720" rIns="91440" bIns="45720" rtlCol="0">
            <a:noAutofit/>
          </a:bodyPr>
          <a:lstStyle>
            <a:lvl1pPr>
              <a:lnSpc>
                <a:spcPct val="90000"/>
              </a:lnSpc>
              <a:spcBef>
                <a:spcPts val="1000"/>
              </a:spcBef>
              <a:defRPr sz="1600">
                <a:solidFill>
                  <a:srgbClr val="037EBE"/>
                </a:solidFill>
              </a:defRPr>
            </a:lvl1pPr>
            <a:lvl2pPr>
              <a:lnSpc>
                <a:spcPct val="90000"/>
              </a:lnSpc>
              <a:spcBef>
                <a:spcPts val="1000"/>
              </a:spcBef>
              <a:defRPr sz="1600">
                <a:solidFill>
                  <a:schemeClr val="tx2"/>
                </a:solidFill>
              </a:defRPr>
            </a:lvl2pPr>
            <a:lvl3pPr>
              <a:lnSpc>
                <a:spcPct val="90000"/>
              </a:lnSpc>
              <a:spcBef>
                <a:spcPts val="1000"/>
              </a:spcBef>
              <a:defRPr sz="1400">
                <a:solidFill>
                  <a:schemeClr val="tx2"/>
                </a:solidFill>
              </a:defRPr>
            </a:lvl3pPr>
            <a:lvl4pPr>
              <a:lnSpc>
                <a:spcPct val="90000"/>
              </a:lnSpc>
              <a:spcBef>
                <a:spcPts val="1000"/>
              </a:spcBef>
              <a:defRPr sz="1200">
                <a:solidFill>
                  <a:schemeClr val="tx2"/>
                </a:solidFill>
              </a:defRPr>
            </a:lvl4pPr>
            <a:lvl5pPr>
              <a:lnSpc>
                <a:spcPct val="90000"/>
              </a:lnSpc>
              <a:spcBef>
                <a:spcPts val="1000"/>
              </a:spcBef>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326715" y="2528652"/>
            <a:ext cx="2342152" cy="2601750"/>
          </a:xfrm>
          <a:prstGeom prst="rect">
            <a:avLst/>
          </a:prstGeom>
        </p:spPr>
        <p:txBody>
          <a:bodyPr vert="horz" lIns="91440" tIns="45720" rIns="91440" bIns="45720" rtlCol="0">
            <a:noAutofit/>
          </a:bodyPr>
          <a:lstStyle>
            <a:lvl1pPr>
              <a:lnSpc>
                <a:spcPct val="90000"/>
              </a:lnSpc>
              <a:spcBef>
                <a:spcPts val="1000"/>
              </a:spcBef>
              <a:defRPr sz="1600">
                <a:solidFill>
                  <a:srgbClr val="037EBE"/>
                </a:solidFill>
              </a:defRPr>
            </a:lvl1pPr>
            <a:lvl2pPr>
              <a:lnSpc>
                <a:spcPct val="90000"/>
              </a:lnSpc>
              <a:spcBef>
                <a:spcPts val="1000"/>
              </a:spcBef>
              <a:defRPr sz="1600">
                <a:solidFill>
                  <a:schemeClr val="tx2"/>
                </a:solidFill>
              </a:defRPr>
            </a:lvl2pPr>
            <a:lvl3pPr>
              <a:lnSpc>
                <a:spcPct val="90000"/>
              </a:lnSpc>
              <a:spcBef>
                <a:spcPts val="1000"/>
              </a:spcBef>
              <a:defRPr sz="1400">
                <a:solidFill>
                  <a:schemeClr val="tx2"/>
                </a:solidFill>
              </a:defRPr>
            </a:lvl3pPr>
            <a:lvl4pPr>
              <a:lnSpc>
                <a:spcPct val="90000"/>
              </a:lnSpc>
              <a:spcBef>
                <a:spcPts val="1000"/>
              </a:spcBef>
              <a:defRPr sz="1200">
                <a:solidFill>
                  <a:schemeClr val="tx2"/>
                </a:solidFill>
              </a:defRPr>
            </a:lvl4pPr>
            <a:lvl5pPr>
              <a:lnSpc>
                <a:spcPct val="90000"/>
              </a:lnSpc>
              <a:spcBef>
                <a:spcPts val="1000"/>
              </a:spcBef>
              <a:defRPr sz="1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Slide Number Placeholder 4">
            <a:extLst>
              <a:ext uri="{FF2B5EF4-FFF2-40B4-BE49-F238E27FC236}">
                <a16:creationId xmlns:a16="http://schemas.microsoft.com/office/drawing/2014/main" id="{E2AFD3C2-8F95-794B-8C61-B45A9AA21B55}"/>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1200" smtClean="0">
                <a:solidFill>
                  <a:schemeClr val="tx2"/>
                </a:solidFill>
                <a:latin typeface="Invention" panose="020B0503020008020204" pitchFamily="34" charset="0"/>
              </a:rPr>
              <a:pPr/>
              <a:t>‹#›</a:t>
            </a:fld>
            <a:endParaRPr lang="en-US" sz="1200">
              <a:solidFill>
                <a:schemeClr val="tx2"/>
              </a:solidFill>
              <a:latin typeface="Invention" panose="020B0503020008020204" pitchFamily="34" charset="0"/>
            </a:endParaRPr>
          </a:p>
        </p:txBody>
      </p:sp>
      <p:pic>
        <p:nvPicPr>
          <p:cNvPr id="3" name="Picture 2">
            <a:extLst>
              <a:ext uri="{FF2B5EF4-FFF2-40B4-BE49-F238E27FC236}">
                <a16:creationId xmlns:a16="http://schemas.microsoft.com/office/drawing/2014/main" id="{3218FAF9-11A1-9889-A3CC-ACD51EEA86D0}"/>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4681157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3_Section Title +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700784"/>
            <a:ext cx="4694031" cy="1078992"/>
          </a:xfrm>
        </p:spPr>
        <p:txBody>
          <a:bodyPr lIns="0" tIns="0" rIns="0" bIns="0" anchor="t" anchorCtr="0">
            <a:noAutofit/>
          </a:bodyPr>
          <a:lstStyle>
            <a:lvl1pPr>
              <a:lnSpc>
                <a:spcPct val="95000"/>
              </a:lnSpc>
              <a:defRPr sz="32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898648"/>
            <a:ext cx="4694031" cy="2743200"/>
          </a:xfrm>
        </p:spPr>
        <p:txBody>
          <a:bodyPr>
            <a:noAutofit/>
          </a:bodyPr>
          <a:lstStyle>
            <a:lvl1pPr>
              <a:lnSpc>
                <a:spcPct val="110000"/>
              </a:lnSpc>
              <a:spcBef>
                <a:spcPts val="2500"/>
              </a:spcBef>
              <a:defRPr sz="1600" b="1" i="0">
                <a:latin typeface="Invention" panose="020B0503020008020204" pitchFamily="34" charset="0"/>
              </a:defRPr>
            </a:lvl1pPr>
            <a:lvl2pPr marL="176213" indent="-166688">
              <a:lnSpc>
                <a:spcPct val="100000"/>
              </a:lnSpc>
              <a:spcBef>
                <a:spcPts val="1250"/>
              </a:spcBef>
              <a:tabLst/>
              <a:defRPr sz="1400" b="0" i="0">
                <a:solidFill>
                  <a:schemeClr val="bg1">
                    <a:lumMod val="50000"/>
                  </a:schemeClr>
                </a:solidFill>
                <a:latin typeface="Invention" panose="020B0503020008020204" pitchFamily="34" charset="0"/>
              </a:defRPr>
            </a:lvl2pPr>
            <a:lvl3pPr marL="352425" indent="-176213">
              <a:lnSpc>
                <a:spcPct val="100000"/>
              </a:lnSpc>
              <a:tabLst/>
              <a:defRPr sz="1200" b="0" i="0">
                <a:solidFill>
                  <a:schemeClr val="bg1">
                    <a:lumMod val="50000"/>
                  </a:schemeClr>
                </a:solidFill>
                <a:latin typeface="Invention" panose="020B0503020008020204" pitchFamily="34" charset="0"/>
              </a:defRPr>
            </a:lvl3pPr>
            <a:lvl4pPr marL="463550" indent="-111125">
              <a:lnSpc>
                <a:spcPct val="100000"/>
              </a:lnSpc>
              <a:tabLst/>
              <a:defRPr sz="1100" b="0" i="0">
                <a:solidFill>
                  <a:schemeClr val="bg1">
                    <a:lumMod val="50000"/>
                  </a:schemeClr>
                </a:solidFill>
                <a:latin typeface="Invention" panose="020B0503020008020204" pitchFamily="34" charset="0"/>
              </a:defRPr>
            </a:lvl4pPr>
            <a:lvl5pPr marL="573088" indent="-109538">
              <a:lnSpc>
                <a:spcPct val="100000"/>
              </a:lnSpc>
              <a:tabLst/>
              <a:defRPr sz="1100" b="0" i="0">
                <a:solidFill>
                  <a:schemeClr val="bg1">
                    <a:lumMod val="50000"/>
                  </a:schemeClr>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3" name="Picture Placeholder 6">
            <a:extLst>
              <a:ext uri="{FF2B5EF4-FFF2-40B4-BE49-F238E27FC236}">
                <a16:creationId xmlns:a16="http://schemas.microsoft.com/office/drawing/2014/main" id="{F272A44B-C93D-ECD0-1A95-4D64A3744362}"/>
              </a:ext>
            </a:extLst>
          </p:cNvPr>
          <p:cNvSpPr>
            <a:spLocks noGrp="1"/>
          </p:cNvSpPr>
          <p:nvPr>
            <p:ph type="pic" sz="quarter" idx="11" hasCustomPrompt="1"/>
          </p:nvPr>
        </p:nvSpPr>
        <p:spPr>
          <a:xfrm>
            <a:off x="6096000" y="0"/>
            <a:ext cx="6096000"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5" name="Slide Number Placeholder 4">
            <a:extLst>
              <a:ext uri="{FF2B5EF4-FFF2-40B4-BE49-F238E27FC236}">
                <a16:creationId xmlns:a16="http://schemas.microsoft.com/office/drawing/2014/main" id="{AA5DE6D0-6068-C2F5-994C-C8827E60E14D}"/>
              </a:ext>
            </a:extLst>
          </p:cNvPr>
          <p:cNvSpPr>
            <a:spLocks noGrp="1"/>
          </p:cNvSpPr>
          <p:nvPr>
            <p:ph type="sldNum" sz="quarter" idx="12"/>
          </p:nvPr>
        </p:nvSpPr>
        <p:spPr>
          <a:xfrm>
            <a:off x="11512445" y="6492875"/>
            <a:ext cx="470941" cy="228600"/>
          </a:xfrm>
          <a:prstGeom prst="rect">
            <a:avLst/>
          </a:prstGeom>
        </p:spPr>
        <p:txBody>
          <a:bodyPr/>
          <a:lstStyle/>
          <a:p>
            <a:fld id="{0910DD51-1D95-5D4F-8E3D-E25702BE8B35}" type="slidenum">
              <a:rPr lang="en-US" smtClean="0"/>
              <a:pPr/>
              <a:t>‹#›</a:t>
            </a:fld>
            <a:endParaRPr lang="en-US"/>
          </a:p>
        </p:txBody>
      </p:sp>
    </p:spTree>
    <p:extLst>
      <p:ext uri="{BB962C8B-B14F-4D97-AF65-F5344CB8AC3E}">
        <p14:creationId xmlns:p14="http://schemas.microsoft.com/office/powerpoint/2010/main" val="327267715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8_Section Title + Tex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B69586-4F29-7998-5D0C-F6D6EE1B2F7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63436"/>
          </a:xfrm>
          <a:prstGeom prst="rect">
            <a:avLst/>
          </a:prstGeom>
        </p:spPr>
      </p:pic>
      <p:pic>
        <p:nvPicPr>
          <p:cNvPr id="4" name="Picture 3">
            <a:extLst>
              <a:ext uri="{FF2B5EF4-FFF2-40B4-BE49-F238E27FC236}">
                <a16:creationId xmlns:a16="http://schemas.microsoft.com/office/drawing/2014/main" id="{1A0732D3-1166-E39A-3B9C-0CFD1E00453C}"/>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700784"/>
            <a:ext cx="4695555" cy="1078992"/>
          </a:xfrm>
        </p:spPr>
        <p:txBody>
          <a:bodyPr lIns="0" tIns="0" rIns="0" bIns="0" anchor="t" anchorCtr="0">
            <a:noAutofit/>
          </a:bodyPr>
          <a:lstStyle>
            <a:lvl1pPr>
              <a:lnSpc>
                <a:spcPct val="95000"/>
              </a:lnSpc>
              <a:defRPr sz="32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898648"/>
            <a:ext cx="4694031" cy="2743200"/>
          </a:xfrm>
        </p:spPr>
        <p:txBody>
          <a:bodyPr>
            <a:noAutofit/>
          </a:bodyPr>
          <a:lstStyle>
            <a:lvl1pPr>
              <a:lnSpc>
                <a:spcPct val="110000"/>
              </a:lnSpc>
              <a:spcBef>
                <a:spcPts val="2500"/>
              </a:spcBef>
              <a:defRPr sz="1600" b="1" i="0">
                <a:latin typeface="Invention" panose="020B0503020008020204" pitchFamily="34" charset="0"/>
              </a:defRPr>
            </a:lvl1pPr>
            <a:lvl2pPr marL="176213" indent="-166688">
              <a:lnSpc>
                <a:spcPct val="100000"/>
              </a:lnSpc>
              <a:spcBef>
                <a:spcPts val="1250"/>
              </a:spcBef>
              <a:tabLst/>
              <a:defRPr sz="1400" b="0" i="0">
                <a:solidFill>
                  <a:schemeClr val="bg1">
                    <a:lumMod val="50000"/>
                  </a:schemeClr>
                </a:solidFill>
                <a:latin typeface="Invention" panose="020B0503020008020204" pitchFamily="34" charset="0"/>
              </a:defRPr>
            </a:lvl2pPr>
            <a:lvl3pPr marL="352425" indent="-176213">
              <a:lnSpc>
                <a:spcPct val="100000"/>
              </a:lnSpc>
              <a:tabLst/>
              <a:defRPr sz="1200" b="0" i="0">
                <a:solidFill>
                  <a:schemeClr val="bg1">
                    <a:lumMod val="50000"/>
                  </a:schemeClr>
                </a:solidFill>
                <a:latin typeface="Invention" panose="020B0503020008020204" pitchFamily="34" charset="0"/>
              </a:defRPr>
            </a:lvl3pPr>
            <a:lvl4pPr marL="463550" indent="-111125">
              <a:lnSpc>
                <a:spcPct val="100000"/>
              </a:lnSpc>
              <a:tabLst/>
              <a:defRPr sz="1100" b="0" i="0">
                <a:solidFill>
                  <a:schemeClr val="bg1">
                    <a:lumMod val="50000"/>
                  </a:schemeClr>
                </a:solidFill>
                <a:latin typeface="Invention" panose="020B0503020008020204" pitchFamily="34" charset="0"/>
              </a:defRPr>
            </a:lvl4pPr>
            <a:lvl5pPr marL="573088" indent="-109538">
              <a:lnSpc>
                <a:spcPct val="100000"/>
              </a:lnSpc>
              <a:tabLst/>
              <a:defRPr sz="1100" b="0" i="0">
                <a:solidFill>
                  <a:schemeClr val="bg1">
                    <a:lumMod val="50000"/>
                  </a:schemeClr>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lide Number Placeholder 4">
            <a:extLst>
              <a:ext uri="{FF2B5EF4-FFF2-40B4-BE49-F238E27FC236}">
                <a16:creationId xmlns:a16="http://schemas.microsoft.com/office/drawing/2014/main" id="{ADCE91F5-B3FD-C0E1-CF42-04BB53A4156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6" name="Picture Placeholder 5">
            <a:extLst>
              <a:ext uri="{FF2B5EF4-FFF2-40B4-BE49-F238E27FC236}">
                <a16:creationId xmlns:a16="http://schemas.microsoft.com/office/drawing/2014/main" id="{83232E9E-E593-23CD-39F5-FE7C43EA455B}"/>
              </a:ext>
            </a:extLst>
          </p:cNvPr>
          <p:cNvSpPr>
            <a:spLocks noGrp="1"/>
          </p:cNvSpPr>
          <p:nvPr>
            <p:ph type="pic" sz="quarter" idx="12" hasCustomPrompt="1"/>
          </p:nvPr>
        </p:nvSpPr>
        <p:spPr>
          <a:xfrm>
            <a:off x="2262686" y="0"/>
            <a:ext cx="9930302" cy="611516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15"/>
              <a:gd name="connsiteY0" fmla="*/ 0 h 10000"/>
              <a:gd name="connsiteX1" fmla="*/ 10000 w 10015"/>
              <a:gd name="connsiteY1" fmla="*/ 0 h 10000"/>
              <a:gd name="connsiteX2" fmla="*/ 10015 w 10015"/>
              <a:gd name="connsiteY2" fmla="*/ 10000 h 10000"/>
              <a:gd name="connsiteX3" fmla="*/ 2000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4107 w 10015"/>
              <a:gd name="connsiteY3" fmla="*/ 9644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69"/>
              <a:gd name="connsiteY0" fmla="*/ 9 h 10000"/>
              <a:gd name="connsiteX1" fmla="*/ 10054 w 10069"/>
              <a:gd name="connsiteY1" fmla="*/ 0 h 10000"/>
              <a:gd name="connsiteX2" fmla="*/ 10069 w 10069"/>
              <a:gd name="connsiteY2" fmla="*/ 10000 h 10000"/>
              <a:gd name="connsiteX3" fmla="*/ 6928 w 10069"/>
              <a:gd name="connsiteY3" fmla="*/ 10000 h 10000"/>
              <a:gd name="connsiteX4" fmla="*/ 0 w 10069"/>
              <a:gd name="connsiteY4" fmla="*/ 9 h 10000"/>
              <a:gd name="connsiteX0" fmla="*/ 0 w 10074"/>
              <a:gd name="connsiteY0" fmla="*/ 0 h 10000"/>
              <a:gd name="connsiteX1" fmla="*/ 10059 w 10074"/>
              <a:gd name="connsiteY1" fmla="*/ 0 h 10000"/>
              <a:gd name="connsiteX2" fmla="*/ 10074 w 10074"/>
              <a:gd name="connsiteY2" fmla="*/ 10000 h 10000"/>
              <a:gd name="connsiteX3" fmla="*/ 6933 w 10074"/>
              <a:gd name="connsiteY3" fmla="*/ 10000 h 10000"/>
              <a:gd name="connsiteX4" fmla="*/ 0 w 10074"/>
              <a:gd name="connsiteY4" fmla="*/ 0 h 10000"/>
              <a:gd name="connsiteX0" fmla="*/ 0 w 10074"/>
              <a:gd name="connsiteY0" fmla="*/ 0 h 10021"/>
              <a:gd name="connsiteX1" fmla="*/ 10059 w 10074"/>
              <a:gd name="connsiteY1" fmla="*/ 0 h 10021"/>
              <a:gd name="connsiteX2" fmla="*/ 10074 w 10074"/>
              <a:gd name="connsiteY2" fmla="*/ 10000 h 10021"/>
              <a:gd name="connsiteX3" fmla="*/ 6939 w 10074"/>
              <a:gd name="connsiteY3" fmla="*/ 10021 h 10021"/>
              <a:gd name="connsiteX4" fmla="*/ 0 w 10074"/>
              <a:gd name="connsiteY4" fmla="*/ 0 h 10021"/>
              <a:gd name="connsiteX0" fmla="*/ 0 w 10060"/>
              <a:gd name="connsiteY0" fmla="*/ 0 h 10021"/>
              <a:gd name="connsiteX1" fmla="*/ 10059 w 10060"/>
              <a:gd name="connsiteY1" fmla="*/ 0 h 10021"/>
              <a:gd name="connsiteX2" fmla="*/ 10058 w 10060"/>
              <a:gd name="connsiteY2" fmla="*/ 10016 h 10021"/>
              <a:gd name="connsiteX3" fmla="*/ 6939 w 10060"/>
              <a:gd name="connsiteY3" fmla="*/ 10021 h 10021"/>
              <a:gd name="connsiteX4" fmla="*/ 0 w 10060"/>
              <a:gd name="connsiteY4" fmla="*/ 0 h 10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 h="10021">
                <a:moveTo>
                  <a:pt x="0" y="0"/>
                </a:moveTo>
                <a:lnTo>
                  <a:pt x="10059" y="0"/>
                </a:lnTo>
                <a:cubicBezTo>
                  <a:pt x="10064" y="3333"/>
                  <a:pt x="10053" y="6683"/>
                  <a:pt x="10058" y="10016"/>
                </a:cubicBezTo>
                <a:lnTo>
                  <a:pt x="6939" y="10021"/>
                </a:lnTo>
                <a:cubicBezTo>
                  <a:pt x="4243" y="2080"/>
                  <a:pt x="13" y="88"/>
                  <a:pt x="0" y="0"/>
                </a:cubicBezTo>
                <a:close/>
              </a:path>
            </a:pathLst>
          </a:custGeom>
          <a:solidFill>
            <a:schemeClr val="bg2"/>
          </a:solidFill>
        </p:spPr>
        <p:txBody>
          <a:bodyPr rIns="1737360" anchor="ctr">
            <a:normAutofit/>
          </a:bodyPr>
          <a:lstStyle>
            <a:lvl1pPr algn="r">
              <a:defRPr sz="1600" b="1" i="0">
                <a:latin typeface="Invention" panose="020B0503020008020204" pitchFamily="34" charset="0"/>
              </a:defRPr>
            </a:lvl1pPr>
          </a:lstStyle>
          <a:p>
            <a:r>
              <a:rPr lang="en-US" sz="1600" b="1" i="0">
                <a:latin typeface="Invention" panose="020B0503020008020204" pitchFamily="34" charset="0"/>
              </a:rPr>
              <a:t>INSERT PICTURE</a:t>
            </a:r>
            <a:endParaRPr lang="en-US"/>
          </a:p>
        </p:txBody>
      </p:sp>
    </p:spTree>
    <p:extLst>
      <p:ext uri="{BB962C8B-B14F-4D97-AF65-F5344CB8AC3E}">
        <p14:creationId xmlns:p14="http://schemas.microsoft.com/office/powerpoint/2010/main" val="8031536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5_Section Title +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700784"/>
            <a:ext cx="4695555" cy="1078347"/>
          </a:xfrm>
        </p:spPr>
        <p:txBody>
          <a:bodyPr lIns="0" tIns="0" rIns="0" bIns="0" anchor="t" anchorCtr="0">
            <a:noAutofit/>
          </a:bodyPr>
          <a:lstStyle>
            <a:lvl1pPr>
              <a:lnSpc>
                <a:spcPct val="95000"/>
              </a:lnSpc>
              <a:defRPr sz="3200" b="1" i="0">
                <a:latin typeface="Invention" panose="020B0503020008020204" pitchFamily="34" charset="0"/>
              </a:defRPr>
            </a:lvl1pPr>
          </a:lstStyle>
          <a:p>
            <a:r>
              <a:rPr lang="en-US"/>
              <a:t>Click to</a:t>
            </a:r>
            <a:br>
              <a:rPr lang="en-US"/>
            </a:br>
            <a:r>
              <a:rPr lang="en-US"/>
              <a:t>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898648"/>
            <a:ext cx="4690872" cy="2743200"/>
          </a:xfrm>
        </p:spPr>
        <p:txBody>
          <a:bodyPr>
            <a:noAutofit/>
          </a:bodyPr>
          <a:lstStyle>
            <a:lvl1pPr>
              <a:lnSpc>
                <a:spcPct val="110000"/>
              </a:lnSpc>
              <a:spcBef>
                <a:spcPts val="2500"/>
              </a:spcBef>
              <a:defRPr sz="1600" b="1" i="0">
                <a:latin typeface="Invention" panose="020B0503020008020204" pitchFamily="34" charset="0"/>
              </a:defRPr>
            </a:lvl1pPr>
            <a:lvl2pPr marL="176213" indent="-166688">
              <a:lnSpc>
                <a:spcPct val="100000"/>
              </a:lnSpc>
              <a:spcBef>
                <a:spcPts val="1250"/>
              </a:spcBef>
              <a:tabLst/>
              <a:defRPr sz="1400" b="0" i="0">
                <a:solidFill>
                  <a:srgbClr val="7F7F7F"/>
                </a:solidFill>
                <a:latin typeface="Invention" panose="020B0503020008020204" pitchFamily="34" charset="0"/>
              </a:defRPr>
            </a:lvl2pPr>
            <a:lvl3pPr marL="352425" indent="-176213">
              <a:lnSpc>
                <a:spcPct val="100000"/>
              </a:lnSpc>
              <a:tabLst/>
              <a:defRPr sz="1200" b="0" i="0">
                <a:solidFill>
                  <a:srgbClr val="7F7F7F"/>
                </a:solidFill>
                <a:latin typeface="Invention" panose="020B0503020008020204" pitchFamily="34" charset="0"/>
              </a:defRPr>
            </a:lvl3pPr>
            <a:lvl4pPr marL="463550" indent="-111125">
              <a:lnSpc>
                <a:spcPct val="100000"/>
              </a:lnSpc>
              <a:tabLst/>
              <a:defRPr sz="1100" b="0" i="0">
                <a:solidFill>
                  <a:srgbClr val="7F7F7F"/>
                </a:solidFill>
                <a:latin typeface="Invention" panose="020B0503020008020204" pitchFamily="34" charset="0"/>
              </a:defRPr>
            </a:lvl4pPr>
            <a:lvl5pPr marL="573088" indent="-109538">
              <a:lnSpc>
                <a:spcPct val="100000"/>
              </a:lnSpc>
              <a:tabLst/>
              <a:defRPr sz="1100" b="0" i="0">
                <a:solidFill>
                  <a:srgbClr val="7F7F7F"/>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91209111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Two Column Section + Tex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0B4DBCF-91C8-1842-A75C-9944764BFAE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163820" y="4954931"/>
            <a:ext cx="1614170" cy="1155094"/>
          </a:xfrm>
          <a:prstGeom prst="rect">
            <a:avLst/>
          </a:prstGeom>
        </p:spPr>
      </p:pic>
      <p:sp>
        <p:nvSpPr>
          <p:cNvPr id="5" name="Rectangle 4">
            <a:extLst>
              <a:ext uri="{FF2B5EF4-FFF2-40B4-BE49-F238E27FC236}">
                <a16:creationId xmlns:a16="http://schemas.microsoft.com/office/drawing/2014/main" id="{2470A989-CE89-2B91-D17E-C6EDFE5683B0}"/>
              </a:ext>
            </a:extLst>
          </p:cNvPr>
          <p:cNvSpPr/>
          <p:nvPr userDrawn="1"/>
        </p:nvSpPr>
        <p:spPr>
          <a:xfrm>
            <a:off x="6096000" y="0"/>
            <a:ext cx="6096000" cy="6117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211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428750"/>
            <a:ext cx="5183678" cy="1461112"/>
          </a:xfrm>
        </p:spPr>
        <p:txBody>
          <a:bodyPr anchor="b" anchorCtr="0">
            <a:noAutofit/>
          </a:bodyPr>
          <a:lstStyle>
            <a:lvl1pPr>
              <a:defRPr b="1" i="0">
                <a:solidFill>
                  <a:schemeClr val="tx1"/>
                </a:solidFill>
                <a:latin typeface="Invention" panose="020B0503020008020204" pitchFamily="34" charset="0"/>
              </a:defRPr>
            </a:lvl1pPr>
          </a:lstStyle>
          <a:p>
            <a:r>
              <a:rPr lang="en-US"/>
              <a:t>Click</a:t>
            </a:r>
            <a:br>
              <a:rPr lang="en-US"/>
            </a:br>
            <a:r>
              <a:rPr lang="en-US"/>
              <a:t>to edit</a:t>
            </a:r>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3092450"/>
            <a:ext cx="5183678" cy="2762305"/>
          </a:xfrm>
          <a:prstGeom prst="rect">
            <a:avLst/>
          </a:prstGeom>
        </p:spPr>
        <p:txBody>
          <a:bodyPr vert="horz" wrap="square" lIns="0" tIns="0" rIns="0" bIns="0" rtlCol="0">
            <a:noAutofit/>
          </a:bodyPr>
          <a:lstStyle>
            <a:lvl1pPr>
              <a:lnSpc>
                <a:spcPct val="100000"/>
              </a:lnSpc>
              <a:spcBef>
                <a:spcPts val="1000"/>
              </a:spcBef>
              <a:defRPr sz="1400">
                <a:solidFill>
                  <a:schemeClr val="tx2"/>
                </a:solidFill>
              </a:defRPr>
            </a:lvl1pPr>
            <a:lvl2pPr marL="236538" indent="-225425">
              <a:lnSpc>
                <a:spcPct val="100000"/>
              </a:lnSpc>
              <a:spcBef>
                <a:spcPts val="1000"/>
              </a:spcBef>
              <a:tabLst/>
              <a:defRPr sz="1400">
                <a:solidFill>
                  <a:schemeClr val="tx2"/>
                </a:solidFill>
              </a:defRPr>
            </a:lvl2pPr>
            <a:lvl3pPr marL="463550" indent="-227013">
              <a:lnSpc>
                <a:spcPct val="100000"/>
              </a:lnSpc>
              <a:spcBef>
                <a:spcPts val="1000"/>
              </a:spcBef>
              <a:tabLst/>
              <a:defRPr sz="1200">
                <a:solidFill>
                  <a:schemeClr val="tx2"/>
                </a:solidFill>
              </a:defRPr>
            </a:lvl3pPr>
            <a:lvl4pPr marL="633413" indent="-169863">
              <a:lnSpc>
                <a:spcPct val="100000"/>
              </a:lnSpc>
              <a:spcBef>
                <a:spcPts val="1000"/>
              </a:spcBef>
              <a:tabLst/>
              <a:defRPr sz="1100">
                <a:solidFill>
                  <a:schemeClr val="tx2"/>
                </a:solidFill>
              </a:defRPr>
            </a:lvl4pPr>
            <a:lvl5pPr marL="747713" indent="-114300">
              <a:lnSpc>
                <a:spcPct val="100000"/>
              </a:lnSpc>
              <a:spcBef>
                <a:spcPts val="1000"/>
              </a:spcBef>
              <a:tabLst/>
              <a:defRPr sz="105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777990" y="1700784"/>
            <a:ext cx="4870496" cy="1078992"/>
          </a:xfrm>
          <a:prstGeom prst="rect">
            <a:avLst/>
          </a:prstGeom>
        </p:spPr>
        <p:txBody>
          <a:bodyPr wrap="square" anchor="t" anchorCtr="0">
            <a:noAutofit/>
          </a:bodyPr>
          <a:lstStyle>
            <a:lvl1pPr marL="0" indent="0" algn="l" defTabSz="914400" rtl="0" eaLnBrk="1" latinLnBrk="0" hangingPunct="1">
              <a:lnSpc>
                <a:spcPct val="95000"/>
              </a:lnSpc>
              <a:spcBef>
                <a:spcPct val="0"/>
              </a:spcBef>
              <a:buNone/>
              <a:defRPr lang="en-GB" sz="3200" b="1" i="0" kern="1200" dirty="0">
                <a:solidFill>
                  <a:schemeClr val="bg1"/>
                </a:solidFill>
                <a:latin typeface="Invention" panose="020B0503020008020204" pitchFamily="34" charset="0"/>
                <a:ea typeface="+mj-ea"/>
                <a:cs typeface="+mj-cs"/>
              </a:defRPr>
            </a:lvl1pPr>
          </a:lstStyle>
          <a:p>
            <a:r>
              <a:rPr lang="en-US"/>
              <a:t>Click to edit</a:t>
            </a:r>
            <a:endParaRPr lang="en-GB"/>
          </a:p>
        </p:txBody>
      </p:sp>
      <p:sp>
        <p:nvSpPr>
          <p:cNvPr id="4" name="Triangle 3">
            <a:extLst>
              <a:ext uri="{FF2B5EF4-FFF2-40B4-BE49-F238E27FC236}">
                <a16:creationId xmlns:a16="http://schemas.microsoft.com/office/drawing/2014/main" id="{49DE50A2-3FF8-9C70-1C22-555F617CCB33}"/>
              </a:ext>
            </a:extLst>
          </p:cNvPr>
          <p:cNvSpPr/>
          <p:nvPr userDrawn="1"/>
        </p:nvSpPr>
        <p:spPr>
          <a:xfrm rot="5400000">
            <a:off x="6007338" y="1768713"/>
            <a:ext cx="380524" cy="203200"/>
          </a:xfrm>
          <a:prstGeom prst="triangle">
            <a:avLst>
              <a:gd name="adj" fmla="val 5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4"/>
          <a:stretch>
            <a:fillRect/>
          </a:stretch>
        </p:blipFill>
        <p:spPr>
          <a:xfrm>
            <a:off x="0" y="6102405"/>
            <a:ext cx="12192000" cy="31695"/>
          </a:xfrm>
          <a:prstGeom prst="rect">
            <a:avLst/>
          </a:prstGeom>
        </p:spPr>
      </p:pic>
      <p:sp>
        <p:nvSpPr>
          <p:cNvPr id="9" name="Text Placeholder 8">
            <a:extLst>
              <a:ext uri="{FF2B5EF4-FFF2-40B4-BE49-F238E27FC236}">
                <a16:creationId xmlns:a16="http://schemas.microsoft.com/office/drawing/2014/main" id="{51D5682F-9A39-C960-D851-CA6E70AFEC15}"/>
              </a:ext>
            </a:extLst>
          </p:cNvPr>
          <p:cNvSpPr>
            <a:spLocks noGrp="1"/>
          </p:cNvSpPr>
          <p:nvPr>
            <p:ph type="body" sz="quarter" idx="13"/>
          </p:nvPr>
        </p:nvSpPr>
        <p:spPr>
          <a:xfrm>
            <a:off x="6778625" y="2898648"/>
            <a:ext cx="4900613" cy="2762305"/>
          </a:xfrm>
        </p:spPr>
        <p:txBody>
          <a:bodyPr>
            <a:noAutofit/>
          </a:bodyPr>
          <a:lstStyle>
            <a:lvl1pPr marL="0" indent="0">
              <a:spcBef>
                <a:spcPts val="1200"/>
              </a:spcBef>
              <a:tabLst>
                <a:tab pos="560388" algn="l"/>
              </a:tabLst>
              <a:defRPr sz="1800">
                <a:solidFill>
                  <a:schemeClr val="bg1"/>
                </a:solidFill>
              </a:defRPr>
            </a:lvl1pPr>
            <a:lvl2pPr marL="0" indent="0">
              <a:lnSpc>
                <a:spcPct val="100000"/>
              </a:lnSpc>
              <a:spcBef>
                <a:spcPts val="1200"/>
              </a:spcBef>
              <a:buNone/>
              <a:tabLst/>
              <a:defRPr sz="1200">
                <a:solidFill>
                  <a:schemeClr val="bg1"/>
                </a:solidFill>
              </a:defRPr>
            </a:lvl2pPr>
            <a:lvl3pPr marL="176213" indent="-176213">
              <a:lnSpc>
                <a:spcPct val="100000"/>
              </a:lnSpc>
              <a:tabLst/>
              <a:defRPr sz="1200">
                <a:solidFill>
                  <a:schemeClr val="bg1"/>
                </a:solidFill>
              </a:defRPr>
            </a:lvl3pPr>
            <a:lvl4pPr marL="295275" indent="-119063">
              <a:lnSpc>
                <a:spcPct val="100000"/>
              </a:lnSpc>
              <a:tabLst/>
              <a:defRPr sz="1100">
                <a:solidFill>
                  <a:schemeClr val="bg1"/>
                </a:solidFill>
              </a:defRPr>
            </a:lvl4pPr>
            <a:lvl5pPr marL="354013" indent="-103188">
              <a:lnSpc>
                <a:spcPct val="100000"/>
              </a:lnSpc>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4">
            <a:extLst>
              <a:ext uri="{FF2B5EF4-FFF2-40B4-BE49-F238E27FC236}">
                <a16:creationId xmlns:a16="http://schemas.microsoft.com/office/drawing/2014/main" id="{6071361A-ED81-1BC4-3BEF-4BAB3B4A175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828097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Text + Image 03">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0"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6096000"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097524" y="2285999"/>
            <a:ext cx="5586984"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4">
            <a:extLst>
              <a:ext uri="{FF2B5EF4-FFF2-40B4-BE49-F238E27FC236}">
                <a16:creationId xmlns:a16="http://schemas.microsoft.com/office/drawing/2014/main" id="{C479F5F8-E8CA-C11D-54FB-D28FC747112A}"/>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2578020835"/>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1_Section Title + Text">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825401"/>
            <a:ext cx="1115796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2" name="Slide Number Placeholder 4">
            <a:extLst>
              <a:ext uri="{FF2B5EF4-FFF2-40B4-BE49-F238E27FC236}">
                <a16:creationId xmlns:a16="http://schemas.microsoft.com/office/drawing/2014/main" id="{C7FA4B2F-B18B-CE5D-A209-51D0C25B79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48567378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2_Divider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AC0E60-F8ED-C894-3EE5-A2F15B4D848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048" y="-5434"/>
            <a:ext cx="12188952" cy="6863434"/>
          </a:xfrm>
          <a:prstGeom prst="rect">
            <a:avLst/>
          </a:prstGeom>
        </p:spPr>
      </p:pic>
      <p:pic>
        <p:nvPicPr>
          <p:cNvPr id="3" name="Picture 2">
            <a:extLst>
              <a:ext uri="{FF2B5EF4-FFF2-40B4-BE49-F238E27FC236}">
                <a16:creationId xmlns:a16="http://schemas.microsoft.com/office/drawing/2014/main" id="{A7F761DC-3FCC-64FA-FC75-79C312CC5560}"/>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19" name="Slide Number Placeholder 4">
            <a:extLst>
              <a:ext uri="{FF2B5EF4-FFF2-40B4-BE49-F238E27FC236}">
                <a16:creationId xmlns:a16="http://schemas.microsoft.com/office/drawing/2014/main" id="{05E0BC1D-3693-6C42-8B4E-22B988B46FAE}"/>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0" name="Title 1">
            <a:extLst>
              <a:ext uri="{FF2B5EF4-FFF2-40B4-BE49-F238E27FC236}">
                <a16:creationId xmlns:a16="http://schemas.microsoft.com/office/drawing/2014/main" id="{6A8D232E-B061-814F-8B29-F5B53AA3B2B6}"/>
              </a:ext>
            </a:extLst>
          </p:cNvPr>
          <p:cNvSpPr>
            <a:spLocks noGrp="1"/>
          </p:cNvSpPr>
          <p:nvPr>
            <p:ph type="title" hasCustomPrompt="1"/>
          </p:nvPr>
        </p:nvSpPr>
        <p:spPr>
          <a:xfrm>
            <a:off x="512064" y="1700784"/>
            <a:ext cx="5394960" cy="1325563"/>
          </a:xfrm>
        </p:spPr>
        <p:txBody>
          <a:bodyPr lIns="0" tIns="0" rIns="0" bIns="0" anchor="t" anchorCtr="0">
            <a:noAutofit/>
          </a:bodyPr>
          <a:lstStyle>
            <a:lvl1pPr>
              <a:defRPr sz="3600" b="1" i="0">
                <a:latin typeface="Invention" panose="020B0503020008020204" pitchFamily="34" charset="0"/>
              </a:defRPr>
            </a:lvl1pPr>
          </a:lstStyle>
          <a:p>
            <a:r>
              <a:rPr lang="en-US"/>
              <a:t>Divider headline</a:t>
            </a:r>
            <a:br>
              <a:rPr lang="en-US"/>
            </a:br>
            <a:r>
              <a:rPr lang="en-US"/>
              <a:t>goes here</a:t>
            </a:r>
          </a:p>
        </p:txBody>
      </p:sp>
      <p:pic>
        <p:nvPicPr>
          <p:cNvPr id="13" name="Picture 12" descr="A black background with blue text&#10;&#10;AI-generated content may be incorrect.">
            <a:extLst>
              <a:ext uri="{FF2B5EF4-FFF2-40B4-BE49-F238E27FC236}">
                <a16:creationId xmlns:a16="http://schemas.microsoft.com/office/drawing/2014/main" id="{023E753F-26A9-C50D-570B-C55BB5D2BE6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2064" y="524631"/>
            <a:ext cx="3965456" cy="1036322"/>
          </a:xfrm>
          <a:prstGeom prst="rect">
            <a:avLst/>
          </a:prstGeom>
        </p:spPr>
      </p:pic>
    </p:spTree>
    <p:extLst>
      <p:ext uri="{BB962C8B-B14F-4D97-AF65-F5344CB8AC3E}">
        <p14:creationId xmlns:p14="http://schemas.microsoft.com/office/powerpoint/2010/main" val="366159301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Section Title + Text">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715AB24-0A4C-B744-8E3F-313D688AE364}"/>
              </a:ext>
            </a:extLst>
          </p:cNvPr>
          <p:cNvSpPr/>
          <p:nvPr userDrawn="1"/>
        </p:nvSpPr>
        <p:spPr>
          <a:xfrm>
            <a:off x="3106994" y="2270231"/>
            <a:ext cx="2993895" cy="30166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D894DEF-84B5-7E4B-A720-E78AFF775E38}"/>
              </a:ext>
            </a:extLst>
          </p:cNvPr>
          <p:cNvSpPr/>
          <p:nvPr userDrawn="1"/>
        </p:nvSpPr>
        <p:spPr>
          <a:xfrm>
            <a:off x="481647" y="2270234"/>
            <a:ext cx="2804732" cy="30166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3D14A87-CCE9-4F4D-BF29-3CF337971ACF}"/>
              </a:ext>
            </a:extLst>
          </p:cNvPr>
          <p:cNvSpPr/>
          <p:nvPr userDrawn="1"/>
        </p:nvSpPr>
        <p:spPr>
          <a:xfrm>
            <a:off x="6091111" y="2270232"/>
            <a:ext cx="2804732" cy="30166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67CD8A2-1489-254B-BF66-EC7DFE128FB0}"/>
              </a:ext>
            </a:extLst>
          </p:cNvPr>
          <p:cNvSpPr/>
          <p:nvPr userDrawn="1"/>
        </p:nvSpPr>
        <p:spPr>
          <a:xfrm>
            <a:off x="8895844" y="2270233"/>
            <a:ext cx="2814510" cy="30166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374904" y="1165228"/>
            <a:ext cx="10867074" cy="714555"/>
          </a:xfrm>
        </p:spPr>
        <p:txBody>
          <a:bodyPr anchor="b" anchorCtr="0">
            <a:spAutoFit/>
          </a:bodyPr>
          <a:lstStyle>
            <a:lvl1pPr>
              <a:defRPr b="1" i="0">
                <a:latin typeface="Invention" panose="020B0503020008020204" pitchFamily="34" charset="0"/>
              </a:defRPr>
            </a:lvl1pPr>
          </a:lstStyle>
          <a:p>
            <a:r>
              <a:rPr lang="en-US"/>
              <a:t>Section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p:nvPr>
        </p:nvSpPr>
        <p:spPr>
          <a:xfrm>
            <a:off x="616728" y="2528652"/>
            <a:ext cx="2490266"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a:lnSpc>
                <a:spcPct val="90000"/>
              </a:lnSpc>
              <a:spcBef>
                <a:spcPts val="1000"/>
              </a:spcBef>
              <a:spcAft>
                <a:spcPts val="0"/>
              </a:spcAft>
              <a:defRPr sz="1600">
                <a:solidFill>
                  <a:schemeClr val="bg1"/>
                </a:solidFill>
              </a:defRPr>
            </a:lvl2pPr>
            <a:lvl3pPr>
              <a:lnSpc>
                <a:spcPct val="90000"/>
              </a:lnSpc>
              <a:spcBef>
                <a:spcPts val="1000"/>
              </a:spcBef>
              <a:spcAft>
                <a:spcPts val="0"/>
              </a:spcAft>
              <a:defRPr sz="1400">
                <a:solidFill>
                  <a:schemeClr val="bg1"/>
                </a:solidFill>
              </a:defRPr>
            </a:lvl3pPr>
            <a:lvl4pPr>
              <a:lnSpc>
                <a:spcPct val="90000"/>
              </a:lnSpc>
              <a:spcBef>
                <a:spcPts val="1000"/>
              </a:spcBef>
              <a:spcAft>
                <a:spcPts val="0"/>
              </a:spcAft>
              <a:defRPr sz="1200">
                <a:solidFill>
                  <a:schemeClr val="bg1"/>
                </a:solidFill>
              </a:defRPr>
            </a:lvl4pPr>
            <a:lvl5pPr>
              <a:lnSpc>
                <a:spcPct val="90000"/>
              </a:lnSpc>
              <a:spcBef>
                <a:spcPts val="1000"/>
              </a:spcBef>
              <a:spcAft>
                <a:spcPts val="0"/>
              </a:spcAf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9102463"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a:lnSpc>
                <a:spcPct val="90000"/>
              </a:lnSpc>
              <a:spcBef>
                <a:spcPts val="1000"/>
              </a:spcBef>
              <a:spcAft>
                <a:spcPts val="0"/>
              </a:spcAft>
              <a:defRPr sz="1600">
                <a:solidFill>
                  <a:srgbClr val="037EBE"/>
                </a:solidFill>
              </a:defRPr>
            </a:lvl2pPr>
            <a:lvl3pPr>
              <a:lnSpc>
                <a:spcPct val="90000"/>
              </a:lnSpc>
              <a:spcBef>
                <a:spcPts val="1000"/>
              </a:spcBef>
              <a:spcAft>
                <a:spcPts val="0"/>
              </a:spcAft>
              <a:defRPr sz="1400">
                <a:solidFill>
                  <a:srgbClr val="037EBE"/>
                </a:solidFill>
              </a:defRPr>
            </a:lvl3pPr>
            <a:lvl4pPr>
              <a:lnSpc>
                <a:spcPct val="90000"/>
              </a:lnSpc>
              <a:spcBef>
                <a:spcPts val="1000"/>
              </a:spcBef>
              <a:spcAft>
                <a:spcPts val="0"/>
              </a:spcAft>
              <a:defRPr sz="1200">
                <a:solidFill>
                  <a:srgbClr val="037EBE"/>
                </a:solidFill>
              </a:defRPr>
            </a:lvl4pPr>
            <a:lvl5pPr>
              <a:lnSpc>
                <a:spcPct val="90000"/>
              </a:lnSpc>
              <a:spcBef>
                <a:spcPts val="1000"/>
              </a:spcBef>
              <a:spcAft>
                <a:spcPts val="0"/>
              </a:spcAf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30750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a:lnSpc>
                <a:spcPct val="90000"/>
              </a:lnSpc>
              <a:spcBef>
                <a:spcPts val="1000"/>
              </a:spcBef>
              <a:spcAft>
                <a:spcPts val="0"/>
              </a:spcAft>
              <a:defRPr sz="1600">
                <a:solidFill>
                  <a:schemeClr val="bg1"/>
                </a:solidFill>
              </a:defRPr>
            </a:lvl2pPr>
            <a:lvl3pPr>
              <a:lnSpc>
                <a:spcPct val="90000"/>
              </a:lnSpc>
              <a:spcBef>
                <a:spcPts val="1000"/>
              </a:spcBef>
              <a:spcAft>
                <a:spcPts val="0"/>
              </a:spcAft>
              <a:defRPr sz="1400">
                <a:solidFill>
                  <a:schemeClr val="bg1"/>
                </a:solidFill>
              </a:defRPr>
            </a:lvl3pPr>
            <a:lvl4pPr>
              <a:lnSpc>
                <a:spcPct val="90000"/>
              </a:lnSpc>
              <a:spcBef>
                <a:spcPts val="1000"/>
              </a:spcBef>
              <a:spcAft>
                <a:spcPts val="0"/>
              </a:spcAft>
              <a:defRPr sz="1200">
                <a:solidFill>
                  <a:schemeClr val="bg1"/>
                </a:solidFill>
              </a:defRPr>
            </a:lvl4pPr>
            <a:lvl5pPr>
              <a:lnSpc>
                <a:spcPct val="90000"/>
              </a:lnSpc>
              <a:spcBef>
                <a:spcPts val="1000"/>
              </a:spcBef>
              <a:spcAft>
                <a:spcPts val="0"/>
              </a:spcAf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326715" y="2528652"/>
            <a:ext cx="249852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a:lnSpc>
                <a:spcPct val="90000"/>
              </a:lnSpc>
              <a:spcBef>
                <a:spcPts val="1000"/>
              </a:spcBef>
              <a:spcAft>
                <a:spcPts val="0"/>
              </a:spcAft>
              <a:defRPr sz="1600">
                <a:solidFill>
                  <a:srgbClr val="037EBE"/>
                </a:solidFill>
              </a:defRPr>
            </a:lvl2pPr>
            <a:lvl3pPr>
              <a:lnSpc>
                <a:spcPct val="90000"/>
              </a:lnSpc>
              <a:spcBef>
                <a:spcPts val="1000"/>
              </a:spcBef>
              <a:spcAft>
                <a:spcPts val="0"/>
              </a:spcAft>
              <a:defRPr sz="1400">
                <a:solidFill>
                  <a:srgbClr val="037EBE"/>
                </a:solidFill>
              </a:defRPr>
            </a:lvl3pPr>
            <a:lvl4pPr>
              <a:lnSpc>
                <a:spcPct val="90000"/>
              </a:lnSpc>
              <a:spcBef>
                <a:spcPts val="1000"/>
              </a:spcBef>
              <a:spcAft>
                <a:spcPts val="0"/>
              </a:spcAft>
              <a:defRPr sz="1200">
                <a:solidFill>
                  <a:srgbClr val="037EBE"/>
                </a:solidFill>
              </a:defRPr>
            </a:lvl4pPr>
            <a:lvl5pPr>
              <a:lnSpc>
                <a:spcPct val="90000"/>
              </a:lnSpc>
              <a:spcBef>
                <a:spcPts val="1000"/>
              </a:spcBef>
              <a:spcAft>
                <a:spcPts val="0"/>
              </a:spcAf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D05B2CB3-AAA8-C7A3-EC5B-DB892B20D985}"/>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4" name="Slide Number Placeholder 4">
            <a:extLst>
              <a:ext uri="{FF2B5EF4-FFF2-40B4-BE49-F238E27FC236}">
                <a16:creationId xmlns:a16="http://schemas.microsoft.com/office/drawing/2014/main" id="{B300DD1C-BD8E-89C5-22E2-1E4A7668B0D3}"/>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4026132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Text + Image 0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BE36884-6014-8E0A-1FEF-BDD8031D1CF7}"/>
              </a:ext>
            </a:extLst>
          </p:cNvPr>
          <p:cNvSpPr>
            <a:spLocks noGrp="1"/>
          </p:cNvSpPr>
          <p:nvPr>
            <p:ph type="pic" sz="quarter" idx="12" hasCustomPrompt="1"/>
          </p:nvPr>
        </p:nvSpPr>
        <p:spPr>
          <a:xfrm>
            <a:off x="8275638" y="1463675"/>
            <a:ext cx="3402012" cy="3657600"/>
          </a:xfrm>
          <a:solidFill>
            <a:schemeClr val="accent4"/>
          </a:solidFill>
        </p:spPr>
        <p:txBody>
          <a:bodyPr anchor="ctr">
            <a:normAutofit/>
          </a:bodyPr>
          <a:lstStyle>
            <a:lvl1pPr algn="ctr">
              <a:defRPr sz="1600" b="1" i="0">
                <a:solidFill>
                  <a:schemeClr val="tx1"/>
                </a:solidFill>
                <a:latin typeface="Invention" panose="020B0503020008020204" pitchFamily="34" charset="0"/>
              </a:defRPr>
            </a:lvl1pPr>
          </a:lstStyle>
          <a:p>
            <a:r>
              <a:rPr lang="en-US"/>
              <a:t>Insert Picture</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7204000" cy="1325563"/>
          </a:xfrm>
        </p:spPr>
        <p:txBody>
          <a:bodyPr lIns="0" tIns="0" rIns="0" bIns="0" anchor="b" anchorCtr="0">
            <a:noAutofit/>
          </a:bodyPr>
          <a:lstStyle>
            <a:lvl1pPr>
              <a:defRPr sz="3600" b="1" i="0">
                <a:latin typeface="Invention" panose="020B0503020008020204" pitchFamily="34" charset="0"/>
              </a:defRPr>
            </a:lvl1pPr>
          </a:lstStyle>
          <a:p>
            <a:r>
              <a:rPr lang="en-US"/>
              <a:t>Click to edit</a:t>
            </a:r>
            <a:br>
              <a:rPr lang="en-US"/>
            </a:br>
            <a:r>
              <a:rPr lang="en-US"/>
              <a:t>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874520"/>
            <a:ext cx="7205472" cy="3657600"/>
          </a:xfrm>
        </p:spPr>
        <p:txBody>
          <a:bodyPr>
            <a:noAutofit/>
          </a:bodyPr>
          <a:lstStyle>
            <a:lvl1pPr>
              <a:lnSpc>
                <a:spcPct val="110000"/>
              </a:lnSpc>
              <a:spcBef>
                <a:spcPts val="2500"/>
              </a:spcBef>
              <a:defRPr sz="1600" b="1" i="0">
                <a:latin typeface="Invention" panose="020B0503020008020204" pitchFamily="34" charset="0"/>
              </a:defRPr>
            </a:lvl1pPr>
            <a:lvl2pPr marL="9525" indent="0">
              <a:lnSpc>
                <a:spcPct val="110000"/>
              </a:lnSpc>
              <a:spcBef>
                <a:spcPts val="1250"/>
              </a:spcBef>
              <a:buNone/>
              <a:tabLst/>
              <a:defRPr sz="1600" b="0" i="0">
                <a:solidFill>
                  <a:schemeClr val="tx1"/>
                </a:solidFill>
                <a:latin typeface="Invention Light" panose="020B0403020008020204" pitchFamily="34" charset="0"/>
              </a:defRPr>
            </a:lvl2pPr>
            <a:lvl3pPr marL="180975" indent="-169863">
              <a:tabLst/>
              <a:defRPr sz="14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94869421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Text + Object 01">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31091"/>
            <a:ext cx="4695555" cy="633905"/>
          </a:xfrm>
        </p:spPr>
        <p:txBody>
          <a:bodyPr vert="horz" lIns="0" tIns="0" rIns="0" bIns="0" rtlCol="0" anchor="b" anchorCtr="0">
            <a:noAutofit/>
          </a:bodyPr>
          <a:lstStyle>
            <a:lvl1pPr>
              <a:defRPr lang="en-US" sz="3600"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490472"/>
            <a:ext cx="4690872" cy="3491675"/>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grpSp>
        <p:nvGrpSpPr>
          <p:cNvPr id="3" name="Group 2">
            <a:extLst>
              <a:ext uri="{FF2B5EF4-FFF2-40B4-BE49-F238E27FC236}">
                <a16:creationId xmlns:a16="http://schemas.microsoft.com/office/drawing/2014/main" id="{BD14BE80-975A-9C94-81B1-D883344C3DF3}"/>
              </a:ext>
            </a:extLst>
          </p:cNvPr>
          <p:cNvGrpSpPr/>
          <p:nvPr userDrawn="1"/>
        </p:nvGrpSpPr>
        <p:grpSpPr>
          <a:xfrm>
            <a:off x="512083" y="5015329"/>
            <a:ext cx="1530939" cy="1095591"/>
            <a:chOff x="512083" y="5015329"/>
            <a:chExt cx="1530939" cy="1095591"/>
          </a:xfrm>
        </p:grpSpPr>
        <p:sp>
          <p:nvSpPr>
            <p:cNvPr id="5" name="Freeform 4">
              <a:extLst>
                <a:ext uri="{FF2B5EF4-FFF2-40B4-BE49-F238E27FC236}">
                  <a16:creationId xmlns:a16="http://schemas.microsoft.com/office/drawing/2014/main" id="{66B0DDF7-9A4B-0E2E-FF7E-DCCC844C09BB}"/>
                </a:ext>
              </a:extLst>
            </p:cNvPr>
            <p:cNvSpPr/>
            <p:nvPr/>
          </p:nvSpPr>
          <p:spPr>
            <a:xfrm>
              <a:off x="512083" y="5015329"/>
              <a:ext cx="1530939" cy="1095591"/>
            </a:xfrm>
            <a:custGeom>
              <a:avLst/>
              <a:gdLst>
                <a:gd name="connsiteX0" fmla="*/ 290731 w 1530939"/>
                <a:gd name="connsiteY0" fmla="*/ 0 h 1095591"/>
                <a:gd name="connsiteX1" fmla="*/ 295821 w 1530939"/>
                <a:gd name="connsiteY1" fmla="*/ 50644 h 1095591"/>
                <a:gd name="connsiteX2" fmla="*/ 223028 w 1530939"/>
                <a:gd name="connsiteY2" fmla="*/ 76134 h 1095591"/>
                <a:gd name="connsiteX3" fmla="*/ 186885 w 1530939"/>
                <a:gd name="connsiteY3" fmla="*/ 154716 h 1095591"/>
                <a:gd name="connsiteX4" fmla="*/ 290731 w 1530939"/>
                <a:gd name="connsiteY4" fmla="*/ 0 h 1095591"/>
                <a:gd name="connsiteX5" fmla="*/ 17118 w 1530939"/>
                <a:gd name="connsiteY5" fmla="*/ 121882 h 1095591"/>
                <a:gd name="connsiteX6" fmla="*/ 45200 w 1530939"/>
                <a:gd name="connsiteY6" fmla="*/ 79257 h 1095591"/>
                <a:gd name="connsiteX7" fmla="*/ 22039 w 1530939"/>
                <a:gd name="connsiteY7" fmla="*/ 54526 h 1095591"/>
                <a:gd name="connsiteX8" fmla="*/ 29844 w 1530939"/>
                <a:gd name="connsiteY8" fmla="*/ 177759 h 1095591"/>
                <a:gd name="connsiteX9" fmla="*/ 17118 w 1530939"/>
                <a:gd name="connsiteY9" fmla="*/ 121798 h 1095591"/>
                <a:gd name="connsiteX10" fmla="*/ 1530940 w 1530939"/>
                <a:gd name="connsiteY10" fmla="*/ 1095592 h 1095591"/>
                <a:gd name="connsiteX11" fmla="*/ 1214906 w 1530939"/>
                <a:gd name="connsiteY11" fmla="*/ 987552 h 1095591"/>
                <a:gd name="connsiteX12" fmla="*/ 1257836 w 1530939"/>
                <a:gd name="connsiteY12" fmla="*/ 723614 h 1095591"/>
                <a:gd name="connsiteX13" fmla="*/ 1333345 w 1530939"/>
                <a:gd name="connsiteY13" fmla="*/ 565015 h 1095591"/>
                <a:gd name="connsiteX14" fmla="*/ 1333345 w 1530939"/>
                <a:gd name="connsiteY14" fmla="*/ 157080 h 1095591"/>
                <a:gd name="connsiteX15" fmla="*/ 1203029 w 1530939"/>
                <a:gd name="connsiteY15" fmla="*/ 366154 h 1095591"/>
                <a:gd name="connsiteX16" fmla="*/ 1203029 w 1530939"/>
                <a:gd name="connsiteY16" fmla="*/ 365901 h 1095591"/>
                <a:gd name="connsiteX17" fmla="*/ 1144234 w 1530939"/>
                <a:gd name="connsiteY17" fmla="*/ 361005 h 1095591"/>
                <a:gd name="connsiteX18" fmla="*/ 1084336 w 1530939"/>
                <a:gd name="connsiteY18" fmla="*/ 366069 h 1095591"/>
                <a:gd name="connsiteX19" fmla="*/ 954020 w 1530939"/>
                <a:gd name="connsiteY19" fmla="*/ 156995 h 1095591"/>
                <a:gd name="connsiteX20" fmla="*/ 954020 w 1530939"/>
                <a:gd name="connsiteY20" fmla="*/ 564930 h 1095591"/>
                <a:gd name="connsiteX21" fmla="*/ 978369 w 1530939"/>
                <a:gd name="connsiteY21" fmla="*/ 673983 h 1095591"/>
                <a:gd name="connsiteX22" fmla="*/ 144550 w 1530939"/>
                <a:gd name="connsiteY22" fmla="*/ 40009 h 1095591"/>
                <a:gd name="connsiteX23" fmla="*/ 90845 w 1530939"/>
                <a:gd name="connsiteY23" fmla="*/ 385145 h 1095591"/>
                <a:gd name="connsiteX24" fmla="*/ 156767 w 1530939"/>
                <a:gd name="connsiteY24" fmla="*/ 924923 h 1095591"/>
                <a:gd name="connsiteX25" fmla="*/ 11009 w 1530939"/>
                <a:gd name="connsiteY25" fmla="*/ 1095592 h 1095591"/>
                <a:gd name="connsiteX26" fmla="*/ 371585 w 1530939"/>
                <a:gd name="connsiteY26" fmla="*/ 1095592 h 1095591"/>
                <a:gd name="connsiteX27" fmla="*/ 226676 w 1530939"/>
                <a:gd name="connsiteY27" fmla="*/ 1015659 h 1095591"/>
                <a:gd name="connsiteX28" fmla="*/ 378542 w 1530939"/>
                <a:gd name="connsiteY28" fmla="*/ 598186 h 1095591"/>
                <a:gd name="connsiteX29" fmla="*/ 343332 w 1530939"/>
                <a:gd name="connsiteY29" fmla="*/ 981897 h 1095591"/>
                <a:gd name="connsiteX30" fmla="*/ 915247 w 1530939"/>
                <a:gd name="connsiteY30" fmla="*/ 1095592 h 1095591"/>
                <a:gd name="connsiteX31" fmla="*/ 1102068 w 1530939"/>
                <a:gd name="connsiteY31" fmla="*/ 847269 h 1095591"/>
                <a:gd name="connsiteX32" fmla="*/ 969885 w 1530939"/>
                <a:gd name="connsiteY32" fmla="*/ 1095592 h 1095591"/>
                <a:gd name="connsiteX33" fmla="*/ 1530855 w 1530939"/>
                <a:gd name="connsiteY33" fmla="*/ 1095592 h 109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30939" h="1095591">
                  <a:moveTo>
                    <a:pt x="290731" y="0"/>
                  </a:moveTo>
                  <a:cubicBezTo>
                    <a:pt x="290731" y="0"/>
                    <a:pt x="295821" y="50644"/>
                    <a:pt x="295821" y="50644"/>
                  </a:cubicBezTo>
                  <a:cubicBezTo>
                    <a:pt x="271048" y="48787"/>
                    <a:pt x="243983" y="57227"/>
                    <a:pt x="223028" y="76134"/>
                  </a:cubicBezTo>
                  <a:cubicBezTo>
                    <a:pt x="202072" y="94704"/>
                    <a:pt x="187903" y="123317"/>
                    <a:pt x="186885" y="154716"/>
                  </a:cubicBezTo>
                  <a:cubicBezTo>
                    <a:pt x="169323" y="87276"/>
                    <a:pt x="219549" y="13505"/>
                    <a:pt x="290731" y="0"/>
                  </a:cubicBezTo>
                  <a:close/>
                  <a:moveTo>
                    <a:pt x="17118" y="121882"/>
                  </a:moveTo>
                  <a:cubicBezTo>
                    <a:pt x="20512" y="103566"/>
                    <a:pt x="31371" y="88204"/>
                    <a:pt x="45200" y="79257"/>
                  </a:cubicBezTo>
                  <a:cubicBezTo>
                    <a:pt x="45200" y="79257"/>
                    <a:pt x="22039" y="54526"/>
                    <a:pt x="22039" y="54526"/>
                  </a:cubicBezTo>
                  <a:cubicBezTo>
                    <a:pt x="-10116" y="90146"/>
                    <a:pt x="-6722" y="149230"/>
                    <a:pt x="29844" y="177759"/>
                  </a:cubicBezTo>
                  <a:cubicBezTo>
                    <a:pt x="17712" y="160794"/>
                    <a:pt x="13555" y="140030"/>
                    <a:pt x="17118" y="121798"/>
                  </a:cubicBezTo>
                  <a:close/>
                  <a:moveTo>
                    <a:pt x="1530940" y="1095592"/>
                  </a:moveTo>
                  <a:cubicBezTo>
                    <a:pt x="1530940" y="930071"/>
                    <a:pt x="1214906" y="987552"/>
                    <a:pt x="1214906" y="987552"/>
                  </a:cubicBezTo>
                  <a:lnTo>
                    <a:pt x="1257836" y="723614"/>
                  </a:lnTo>
                  <a:cubicBezTo>
                    <a:pt x="1333345" y="662588"/>
                    <a:pt x="1333345" y="565015"/>
                    <a:pt x="1333345" y="565015"/>
                  </a:cubicBezTo>
                  <a:lnTo>
                    <a:pt x="1333345" y="157080"/>
                  </a:lnTo>
                  <a:cubicBezTo>
                    <a:pt x="1333345" y="157080"/>
                    <a:pt x="1252491" y="207133"/>
                    <a:pt x="1203029" y="366154"/>
                  </a:cubicBezTo>
                  <a:lnTo>
                    <a:pt x="1203029" y="365901"/>
                  </a:lnTo>
                  <a:cubicBezTo>
                    <a:pt x="1202520" y="365816"/>
                    <a:pt x="1178849" y="361005"/>
                    <a:pt x="1144234" y="361005"/>
                  </a:cubicBezTo>
                  <a:cubicBezTo>
                    <a:pt x="1109618" y="361005"/>
                    <a:pt x="1084336" y="366069"/>
                    <a:pt x="1084336" y="366069"/>
                  </a:cubicBezTo>
                  <a:cubicBezTo>
                    <a:pt x="1034873" y="207048"/>
                    <a:pt x="954020" y="156995"/>
                    <a:pt x="954020" y="156995"/>
                  </a:cubicBezTo>
                  <a:lnTo>
                    <a:pt x="954020" y="564930"/>
                  </a:lnTo>
                  <a:cubicBezTo>
                    <a:pt x="954020" y="564930"/>
                    <a:pt x="954020" y="620470"/>
                    <a:pt x="978369" y="673983"/>
                  </a:cubicBezTo>
                  <a:cubicBezTo>
                    <a:pt x="470340" y="759655"/>
                    <a:pt x="63356" y="437139"/>
                    <a:pt x="144550" y="40009"/>
                  </a:cubicBezTo>
                  <a:cubicBezTo>
                    <a:pt x="-8928" y="205782"/>
                    <a:pt x="90845" y="385145"/>
                    <a:pt x="90845" y="385145"/>
                  </a:cubicBezTo>
                  <a:cubicBezTo>
                    <a:pt x="-88340" y="721757"/>
                    <a:pt x="156767" y="924923"/>
                    <a:pt x="156767" y="924923"/>
                  </a:cubicBezTo>
                  <a:lnTo>
                    <a:pt x="11009" y="1095592"/>
                  </a:lnTo>
                  <a:lnTo>
                    <a:pt x="371585" y="1095592"/>
                  </a:lnTo>
                  <a:cubicBezTo>
                    <a:pt x="371585" y="988903"/>
                    <a:pt x="226676" y="1015659"/>
                    <a:pt x="226676" y="1015659"/>
                  </a:cubicBezTo>
                  <a:cubicBezTo>
                    <a:pt x="639598" y="792827"/>
                    <a:pt x="404842" y="616503"/>
                    <a:pt x="378542" y="598186"/>
                  </a:cubicBezTo>
                  <a:cubicBezTo>
                    <a:pt x="652324" y="779238"/>
                    <a:pt x="343332" y="981897"/>
                    <a:pt x="343332" y="981897"/>
                  </a:cubicBezTo>
                  <a:cubicBezTo>
                    <a:pt x="500204" y="1071705"/>
                    <a:pt x="915247" y="1095592"/>
                    <a:pt x="915247" y="1095592"/>
                  </a:cubicBezTo>
                  <a:lnTo>
                    <a:pt x="1102068" y="847269"/>
                  </a:lnTo>
                  <a:lnTo>
                    <a:pt x="969885" y="1095592"/>
                  </a:lnTo>
                  <a:lnTo>
                    <a:pt x="1530855" y="1095592"/>
                  </a:lnTo>
                  <a:close/>
                </a:path>
              </a:pathLst>
            </a:custGeom>
            <a:solidFill>
              <a:schemeClr val="accent1"/>
            </a:solidFill>
            <a:ln w="8467"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ABCB9564-905E-B332-AF36-818F5BA0F5ED}"/>
                </a:ext>
              </a:extLst>
            </p:cNvPr>
            <p:cNvSpPr/>
            <p:nvPr/>
          </p:nvSpPr>
          <p:spPr>
            <a:xfrm>
              <a:off x="1582589" y="5491548"/>
              <a:ext cx="146184" cy="101456"/>
            </a:xfrm>
            <a:custGeom>
              <a:avLst/>
              <a:gdLst>
                <a:gd name="connsiteX0" fmla="*/ 4243 w 146184"/>
                <a:gd name="connsiteY0" fmla="*/ 40937 h 101456"/>
                <a:gd name="connsiteX1" fmla="*/ 27066 w 146184"/>
                <a:gd name="connsiteY1" fmla="*/ 76388 h 101456"/>
                <a:gd name="connsiteX2" fmla="*/ 119118 w 146184"/>
                <a:gd name="connsiteY2" fmla="*/ 76388 h 101456"/>
                <a:gd name="connsiteX3" fmla="*/ 141941 w 146184"/>
                <a:gd name="connsiteY3" fmla="*/ 40937 h 101456"/>
                <a:gd name="connsiteX4" fmla="*/ 119373 w 146184"/>
                <a:gd name="connsiteY4" fmla="*/ 0 h 101456"/>
                <a:gd name="connsiteX5" fmla="*/ 26811 w 146184"/>
                <a:gd name="connsiteY5" fmla="*/ 0 h 101456"/>
                <a:gd name="connsiteX6" fmla="*/ 4243 w 146184"/>
                <a:gd name="connsiteY6" fmla="*/ 40937 h 10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 h="101456">
                  <a:moveTo>
                    <a:pt x="4243" y="40937"/>
                  </a:moveTo>
                  <a:lnTo>
                    <a:pt x="27066" y="76388"/>
                  </a:lnTo>
                  <a:cubicBezTo>
                    <a:pt x="48531" y="109812"/>
                    <a:pt x="97654" y="109812"/>
                    <a:pt x="119118" y="76388"/>
                  </a:cubicBezTo>
                  <a:lnTo>
                    <a:pt x="141941" y="40937"/>
                  </a:lnTo>
                  <a:cubicBezTo>
                    <a:pt x="153310" y="23212"/>
                    <a:pt x="140499" y="0"/>
                    <a:pt x="119373" y="0"/>
                  </a:cubicBezTo>
                  <a:lnTo>
                    <a:pt x="26811" y="0"/>
                  </a:lnTo>
                  <a:cubicBezTo>
                    <a:pt x="5686" y="0"/>
                    <a:pt x="-7125" y="23212"/>
                    <a:pt x="4243" y="40937"/>
                  </a:cubicBezTo>
                  <a:close/>
                </a:path>
              </a:pathLst>
            </a:custGeom>
            <a:solidFill>
              <a:srgbClr val="3A82C3"/>
            </a:solidFill>
            <a:ln w="8467" cap="flat">
              <a:noFill/>
              <a:prstDash val="solid"/>
              <a:miter/>
            </a:ln>
          </p:spPr>
          <p:txBody>
            <a:bodyPr rtlCol="0" anchor="ctr"/>
            <a:lstStyle/>
            <a:p>
              <a:endParaRPr lang="en-US"/>
            </a:p>
          </p:txBody>
        </p:sp>
      </p:grpSp>
    </p:spTree>
    <p:extLst>
      <p:ext uri="{BB962C8B-B14F-4D97-AF65-F5344CB8AC3E}">
        <p14:creationId xmlns:p14="http://schemas.microsoft.com/office/powerpoint/2010/main" val="1335272542"/>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Text + Object 02">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84832"/>
            <a:ext cx="469087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cxnSp>
        <p:nvCxnSpPr>
          <p:cNvPr id="3" name="Straight Connector 2">
            <a:extLst>
              <a:ext uri="{FF2B5EF4-FFF2-40B4-BE49-F238E27FC236}">
                <a16:creationId xmlns:a16="http://schemas.microsoft.com/office/drawing/2014/main" id="{09408421-AC47-D667-4488-8B60EA5FA6ED}"/>
              </a:ext>
            </a:extLst>
          </p:cNvPr>
          <p:cNvCxnSpPr>
            <a:cxnSpLocks/>
          </p:cNvCxnSpPr>
          <p:nvPr userDrawn="1"/>
        </p:nvCxnSpPr>
        <p:spPr>
          <a:xfrm>
            <a:off x="512064" y="1895546"/>
            <a:ext cx="3019412"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5526392"/>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Text on L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21B743-6A6D-A7F2-9098-0E9FBA5ACF47}"/>
              </a:ext>
            </a:extLst>
          </p:cNvPr>
          <p:cNvSpPr/>
          <p:nvPr userDrawn="1"/>
        </p:nvSpPr>
        <p:spPr>
          <a:xfrm>
            <a:off x="0" y="-1"/>
            <a:ext cx="12192000" cy="611733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6938"/>
            <a:ext cx="10106406" cy="1325880"/>
          </a:xfrm>
        </p:spPr>
        <p:txBody>
          <a:bodyPr lIns="0" tIns="0" rIns="0" bIns="0" anchor="b" anchorCtr="0">
            <a:noAutofit/>
          </a:bodyPr>
          <a:lstStyle>
            <a:lvl1pPr>
              <a:defRPr sz="44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219706"/>
            <a:ext cx="604723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405594891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Section + Text 0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0" y="0"/>
            <a:ext cx="5930287" cy="61173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p:nvPr>
        </p:nvSpPr>
        <p:spPr>
          <a:xfrm>
            <a:off x="512064" y="658368"/>
            <a:ext cx="5183678" cy="1325563"/>
          </a:xfrm>
        </p:spPr>
        <p:txBody>
          <a:bodyPr anchor="b" anchorCtr="0">
            <a:noAutofit/>
          </a:bodyPr>
          <a:lstStyle>
            <a:lvl1pPr>
              <a:defRPr b="1" i="0">
                <a:solidFill>
                  <a:schemeClr val="bg1"/>
                </a:solidFill>
                <a:latin typeface="Invention" panose="020B0503020008020204" pitchFamily="34" charset="0"/>
              </a:defRPr>
            </a:lvl1pPr>
          </a:lstStyle>
          <a:p>
            <a:r>
              <a:rPr lang="en-US"/>
              <a:t>Click to edit Master title style</a:t>
            </a:r>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2176272"/>
            <a:ext cx="5183678" cy="3214630"/>
          </a:xfrm>
          <a:prstGeom prst="rect">
            <a:avLst/>
          </a:prstGeom>
        </p:spPr>
        <p:txBody>
          <a:bodyPr vert="horz" wrap="square" lIns="0" tIns="0" rIns="0" bIns="0" rtlCol="0">
            <a:noAutofit/>
          </a:bodyPr>
          <a:lstStyle>
            <a:lvl1pPr>
              <a:lnSpc>
                <a:spcPct val="100000"/>
              </a:lnSpc>
              <a:spcBef>
                <a:spcPts val="1000"/>
              </a:spcBef>
              <a:defRPr sz="1800">
                <a:solidFill>
                  <a:schemeClr val="bg1"/>
                </a:solidFill>
              </a:defRPr>
            </a:lvl1pPr>
            <a:lvl2pPr marL="236538" indent="-225425">
              <a:lnSpc>
                <a:spcPct val="100000"/>
              </a:lnSpc>
              <a:spcBef>
                <a:spcPts val="1000"/>
              </a:spcBef>
              <a:tabLst/>
              <a:defRPr sz="1800">
                <a:solidFill>
                  <a:schemeClr val="bg1"/>
                </a:solidFill>
              </a:defRPr>
            </a:lvl2pPr>
            <a:lvl3pPr marL="463550" indent="-227013">
              <a:lnSpc>
                <a:spcPct val="100000"/>
              </a:lnSpc>
              <a:spcBef>
                <a:spcPts val="500"/>
              </a:spcBef>
              <a:tabLst/>
              <a:defRPr sz="1600">
                <a:solidFill>
                  <a:schemeClr val="bg1"/>
                </a:solidFill>
              </a:defRPr>
            </a:lvl3pPr>
            <a:lvl4pPr marL="633413" indent="-169863">
              <a:lnSpc>
                <a:spcPct val="100000"/>
              </a:lnSpc>
              <a:spcBef>
                <a:spcPts val="500"/>
              </a:spcBef>
              <a:tabLst/>
              <a:defRPr sz="1400">
                <a:solidFill>
                  <a:schemeClr val="bg1"/>
                </a:solidFill>
              </a:defRPr>
            </a:lvl4pPr>
            <a:lvl5pPr marL="747713" indent="-114300">
              <a:lnSpc>
                <a:spcPct val="100000"/>
              </a:lnSpc>
              <a:spcBef>
                <a:spcPts val="500"/>
              </a:spcBef>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464808" y="658368"/>
            <a:ext cx="5183678" cy="1323952"/>
          </a:xfrm>
          <a:prstGeom prst="rect">
            <a:avLst/>
          </a:prstGeom>
        </p:spPr>
        <p:txBody>
          <a:bodyPr wrap="square" anchor="b" anchorCtr="0">
            <a:noAutofit/>
          </a:bodyPr>
          <a:lstStyle>
            <a:lvl1pPr marL="0" indent="0" algn="l" defTabSz="914400" rtl="0" eaLnBrk="1" latinLnBrk="0" hangingPunct="1">
              <a:lnSpc>
                <a:spcPct val="90000"/>
              </a:lnSpc>
              <a:spcBef>
                <a:spcPct val="0"/>
              </a:spcBef>
              <a:buNone/>
              <a:defRPr lang="en-GB" sz="4400" b="1" i="0" kern="1200" dirty="0">
                <a:solidFill>
                  <a:srgbClr val="067EBE"/>
                </a:solidFill>
                <a:latin typeface="Invention" panose="020B0503020008020204" pitchFamily="34" charset="0"/>
                <a:ea typeface="+mj-ea"/>
                <a:cs typeface="+mj-cs"/>
              </a:defRPr>
            </a:lvl1pPr>
          </a:lstStyle>
          <a:p>
            <a:r>
              <a:rPr lang="en-US"/>
              <a:t>Click to edit Master subtitle style</a:t>
            </a:r>
            <a:endParaRPr lang="en-GB"/>
          </a:p>
        </p:txBody>
      </p:sp>
      <p:sp>
        <p:nvSpPr>
          <p:cNvPr id="10" name="Content Placeholder 9">
            <a:extLst>
              <a:ext uri="{FF2B5EF4-FFF2-40B4-BE49-F238E27FC236}">
                <a16:creationId xmlns:a16="http://schemas.microsoft.com/office/drawing/2014/main" id="{6275E7D6-BB37-2A18-6F5B-F2B3A6B60D87}"/>
              </a:ext>
            </a:extLst>
          </p:cNvPr>
          <p:cNvSpPr>
            <a:spLocks noGrp="1"/>
          </p:cNvSpPr>
          <p:nvPr>
            <p:ph sz="quarter" idx="13"/>
          </p:nvPr>
        </p:nvSpPr>
        <p:spPr>
          <a:xfrm>
            <a:off x="6464808" y="2176272"/>
            <a:ext cx="5183678" cy="3214688"/>
          </a:xfrm>
        </p:spPr>
        <p:txBody>
          <a:bodyPr>
            <a:noAutofit/>
          </a:bodyPr>
          <a:lstStyle>
            <a:lvl1pPr>
              <a:spcBef>
                <a:spcPts val="1000"/>
              </a:spcBef>
              <a:defRPr sz="1800"/>
            </a:lvl1pPr>
            <a:lvl2pPr marL="234950" indent="-234950">
              <a:lnSpc>
                <a:spcPct val="100000"/>
              </a:lnSpc>
              <a:spcBef>
                <a:spcPts val="1000"/>
              </a:spcBef>
              <a:tabLst/>
              <a:defRPr/>
            </a:lvl2pPr>
            <a:lvl3pPr marL="457200" indent="-222250">
              <a:lnSpc>
                <a:spcPct val="100000"/>
              </a:lnSpc>
              <a:tabLst/>
              <a:defRPr/>
            </a:lvl3pPr>
            <a:lvl4pPr marL="635000" indent="-163513">
              <a:lnSpc>
                <a:spcPct val="100000"/>
              </a:lnSpc>
              <a:tabLst/>
              <a:defRPr/>
            </a:lvl4pPr>
            <a:lvl5pPr marL="811213" indent="-161925">
              <a:lnSpc>
                <a:spcPct val="100000"/>
              </a:lnSpc>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4">
            <a:extLst>
              <a:ext uri="{FF2B5EF4-FFF2-40B4-BE49-F238E27FC236}">
                <a16:creationId xmlns:a16="http://schemas.microsoft.com/office/drawing/2014/main" id="{8290EC6C-3E7B-14A9-17FB-DB0A48BA2342}"/>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2586267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Section + Text 0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6096000" y="16764"/>
            <a:ext cx="6096000" cy="6117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211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1968309"/>
            <a:ext cx="5183678" cy="2762305"/>
          </a:xfrm>
          <a:prstGeom prst="rect">
            <a:avLst/>
          </a:prstGeom>
        </p:spPr>
        <p:txBody>
          <a:bodyPr vert="horz" wrap="square" lIns="0" tIns="0" rIns="0" bIns="0" rtlCol="0">
            <a:noAutofit/>
          </a:bodyPr>
          <a:lstStyle>
            <a:lvl1pPr>
              <a:lnSpc>
                <a:spcPct val="100000"/>
              </a:lnSpc>
              <a:spcBef>
                <a:spcPts val="1000"/>
              </a:spcBef>
              <a:defRPr sz="1800">
                <a:solidFill>
                  <a:schemeClr val="tx2"/>
                </a:solidFill>
              </a:defRPr>
            </a:lvl1pPr>
            <a:lvl2pPr marL="236538" indent="-225425">
              <a:lnSpc>
                <a:spcPct val="100000"/>
              </a:lnSpc>
              <a:spcBef>
                <a:spcPts val="1000"/>
              </a:spcBef>
              <a:tabLst/>
              <a:defRPr sz="1800">
                <a:solidFill>
                  <a:schemeClr val="tx2"/>
                </a:solidFill>
              </a:defRPr>
            </a:lvl2pPr>
            <a:lvl3pPr marL="463550" indent="-227013">
              <a:lnSpc>
                <a:spcPct val="100000"/>
              </a:lnSpc>
              <a:spcBef>
                <a:spcPts val="1000"/>
              </a:spcBef>
              <a:tabLst/>
              <a:defRPr sz="1600">
                <a:solidFill>
                  <a:schemeClr val="tx2"/>
                </a:solidFill>
              </a:defRPr>
            </a:lvl3pPr>
            <a:lvl4pPr marL="633413" indent="-169863">
              <a:lnSpc>
                <a:spcPct val="100000"/>
              </a:lnSpc>
              <a:spcBef>
                <a:spcPts val="1000"/>
              </a:spcBef>
              <a:tabLst/>
              <a:defRPr sz="1400">
                <a:solidFill>
                  <a:schemeClr val="tx2"/>
                </a:solidFill>
              </a:defRPr>
            </a:lvl4pPr>
            <a:lvl5pPr marL="747713" indent="-114300">
              <a:lnSpc>
                <a:spcPct val="100000"/>
              </a:lnSpc>
              <a:spcBef>
                <a:spcPts val="1000"/>
              </a:spcBef>
              <a:tabLst/>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777990" y="1653550"/>
            <a:ext cx="4870496" cy="1007712"/>
          </a:xfrm>
          <a:prstGeom prst="rect">
            <a:avLst/>
          </a:prstGeom>
        </p:spPr>
        <p:txBody>
          <a:bodyPr wrap="square" anchor="t" anchorCtr="0">
            <a:noAutofit/>
          </a:bodyPr>
          <a:lstStyle>
            <a:lvl1pPr marL="0" indent="0" algn="l" defTabSz="914400" rtl="0" eaLnBrk="1" latinLnBrk="0" hangingPunct="1">
              <a:lnSpc>
                <a:spcPct val="90000"/>
              </a:lnSpc>
              <a:spcBef>
                <a:spcPct val="0"/>
              </a:spcBef>
              <a:buNone/>
              <a:defRPr lang="en-GB" sz="3600" b="1" i="0" kern="1200" dirty="0">
                <a:solidFill>
                  <a:schemeClr val="bg1"/>
                </a:solidFill>
                <a:latin typeface="Invention" panose="020B0503020008020204" pitchFamily="34" charset="0"/>
                <a:ea typeface="+mj-ea"/>
                <a:cs typeface="+mj-cs"/>
              </a:defRPr>
            </a:lvl1pPr>
          </a:lstStyle>
          <a:p>
            <a:r>
              <a:rPr lang="en-US"/>
              <a:t>Click to edit Master subtitle style</a:t>
            </a:r>
            <a:endParaRPr lang="en-GB"/>
          </a:p>
        </p:txBody>
      </p:sp>
      <p:sp>
        <p:nvSpPr>
          <p:cNvPr id="4" name="Triangle 3">
            <a:extLst>
              <a:ext uri="{FF2B5EF4-FFF2-40B4-BE49-F238E27FC236}">
                <a16:creationId xmlns:a16="http://schemas.microsoft.com/office/drawing/2014/main" id="{49DE50A2-3FF8-9C70-1C22-555F617CCB33}"/>
              </a:ext>
            </a:extLst>
          </p:cNvPr>
          <p:cNvSpPr/>
          <p:nvPr userDrawn="1"/>
        </p:nvSpPr>
        <p:spPr>
          <a:xfrm rot="5400000">
            <a:off x="5993050" y="1768713"/>
            <a:ext cx="380524" cy="203200"/>
          </a:xfrm>
          <a:prstGeom prst="triangle">
            <a:avLst>
              <a:gd name="adj" fmla="val 5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9" name="Text Placeholder 8">
            <a:extLst>
              <a:ext uri="{FF2B5EF4-FFF2-40B4-BE49-F238E27FC236}">
                <a16:creationId xmlns:a16="http://schemas.microsoft.com/office/drawing/2014/main" id="{51D5682F-9A39-C960-D851-CA6E70AFEC15}"/>
              </a:ext>
            </a:extLst>
          </p:cNvPr>
          <p:cNvSpPr>
            <a:spLocks noGrp="1"/>
          </p:cNvSpPr>
          <p:nvPr>
            <p:ph type="body" sz="quarter" idx="13"/>
          </p:nvPr>
        </p:nvSpPr>
        <p:spPr>
          <a:xfrm>
            <a:off x="6778625" y="2863850"/>
            <a:ext cx="4900613" cy="2762305"/>
          </a:xfrm>
        </p:spPr>
        <p:txBody>
          <a:bodyPr>
            <a:noAutofit/>
          </a:bodyPr>
          <a:lstStyle>
            <a:lvl1pPr marL="0" indent="0">
              <a:spcBef>
                <a:spcPts val="1200"/>
              </a:spcBef>
              <a:tabLst>
                <a:tab pos="560388" algn="l"/>
              </a:tabLst>
              <a:defRPr sz="1800">
                <a:solidFill>
                  <a:schemeClr val="bg1"/>
                </a:solidFill>
              </a:defRPr>
            </a:lvl1pPr>
            <a:lvl2pPr marL="0" indent="0">
              <a:lnSpc>
                <a:spcPct val="100000"/>
              </a:lnSpc>
              <a:spcBef>
                <a:spcPts val="1200"/>
              </a:spcBef>
              <a:buNone/>
              <a:tabLst/>
              <a:defRPr sz="1200">
                <a:solidFill>
                  <a:schemeClr val="bg1"/>
                </a:solidFill>
              </a:defRPr>
            </a:lvl2pPr>
            <a:lvl3pPr marL="176213" indent="-176213">
              <a:lnSpc>
                <a:spcPct val="100000"/>
              </a:lnSpc>
              <a:tabLst/>
              <a:defRPr sz="1200">
                <a:solidFill>
                  <a:schemeClr val="bg1"/>
                </a:solidFill>
              </a:defRPr>
            </a:lvl3pPr>
            <a:lvl4pPr marL="295275" indent="-119063">
              <a:lnSpc>
                <a:spcPct val="100000"/>
              </a:lnSpc>
              <a:tabLst/>
              <a:defRPr sz="1100">
                <a:solidFill>
                  <a:schemeClr val="bg1"/>
                </a:solidFill>
              </a:defRPr>
            </a:lvl4pPr>
            <a:lvl5pPr marL="354013" indent="-103188">
              <a:lnSpc>
                <a:spcPct val="100000"/>
              </a:lnSpc>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4">
            <a:extLst>
              <a:ext uri="{FF2B5EF4-FFF2-40B4-BE49-F238E27FC236}">
                <a16:creationId xmlns:a16="http://schemas.microsoft.com/office/drawing/2014/main" id="{6071361A-ED81-1BC4-3BEF-4BAB3B4A175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7" name="Title 1">
            <a:extLst>
              <a:ext uri="{FF2B5EF4-FFF2-40B4-BE49-F238E27FC236}">
                <a16:creationId xmlns:a16="http://schemas.microsoft.com/office/drawing/2014/main" id="{C75333EA-094A-64A1-CBDA-8B29CA258B2D}"/>
              </a:ext>
            </a:extLst>
          </p:cNvPr>
          <p:cNvSpPr>
            <a:spLocks noGrp="1"/>
          </p:cNvSpPr>
          <p:nvPr>
            <p:ph type="title" hasCustomPrompt="1"/>
          </p:nvPr>
        </p:nvSpPr>
        <p:spPr>
          <a:xfrm>
            <a:off x="512064" y="51283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Tree>
    <p:extLst>
      <p:ext uri="{BB962C8B-B14F-4D97-AF65-F5344CB8AC3E}">
        <p14:creationId xmlns:p14="http://schemas.microsoft.com/office/powerpoint/2010/main" val="31174324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lumn Section + Text 0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6096000" y="0"/>
            <a:ext cx="6096000" cy="6117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211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1968309"/>
            <a:ext cx="5183678" cy="2762305"/>
          </a:xfrm>
          <a:prstGeom prst="rect">
            <a:avLst/>
          </a:prstGeom>
        </p:spPr>
        <p:txBody>
          <a:bodyPr vert="horz" wrap="square" lIns="0" tIns="0" rIns="0" bIns="0" rtlCol="0">
            <a:noAutofit/>
          </a:bodyPr>
          <a:lstStyle>
            <a:lvl1pPr>
              <a:lnSpc>
                <a:spcPct val="100000"/>
              </a:lnSpc>
              <a:spcBef>
                <a:spcPts val="1000"/>
              </a:spcBef>
              <a:defRPr sz="1800">
                <a:solidFill>
                  <a:schemeClr val="tx2"/>
                </a:solidFill>
              </a:defRPr>
            </a:lvl1pPr>
            <a:lvl2pPr marL="236538" indent="-225425">
              <a:lnSpc>
                <a:spcPct val="100000"/>
              </a:lnSpc>
              <a:spcBef>
                <a:spcPts val="1000"/>
              </a:spcBef>
              <a:tabLst/>
              <a:defRPr sz="1800">
                <a:solidFill>
                  <a:schemeClr val="tx2"/>
                </a:solidFill>
              </a:defRPr>
            </a:lvl2pPr>
            <a:lvl3pPr marL="463550" indent="-227013">
              <a:lnSpc>
                <a:spcPct val="100000"/>
              </a:lnSpc>
              <a:spcBef>
                <a:spcPts val="1000"/>
              </a:spcBef>
              <a:tabLst/>
              <a:defRPr sz="1600">
                <a:solidFill>
                  <a:schemeClr val="tx2"/>
                </a:solidFill>
              </a:defRPr>
            </a:lvl3pPr>
            <a:lvl4pPr marL="633413" indent="-169863">
              <a:lnSpc>
                <a:spcPct val="100000"/>
              </a:lnSpc>
              <a:spcBef>
                <a:spcPts val="1000"/>
              </a:spcBef>
              <a:tabLst/>
              <a:defRPr sz="1400">
                <a:solidFill>
                  <a:schemeClr val="tx2"/>
                </a:solidFill>
              </a:defRPr>
            </a:lvl4pPr>
            <a:lvl5pPr marL="747713" indent="-114300">
              <a:lnSpc>
                <a:spcPct val="100000"/>
              </a:lnSpc>
              <a:spcBef>
                <a:spcPts val="1000"/>
              </a:spcBef>
              <a:tabLst/>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777990" y="1653550"/>
            <a:ext cx="4870496" cy="1007712"/>
          </a:xfrm>
          <a:prstGeom prst="rect">
            <a:avLst/>
          </a:prstGeom>
        </p:spPr>
        <p:txBody>
          <a:bodyPr wrap="square" anchor="t" anchorCtr="0">
            <a:noAutofit/>
          </a:bodyPr>
          <a:lstStyle>
            <a:lvl1pPr marL="0" indent="0" algn="l" defTabSz="914400" rtl="0" eaLnBrk="1" latinLnBrk="0" hangingPunct="1">
              <a:lnSpc>
                <a:spcPct val="90000"/>
              </a:lnSpc>
              <a:spcBef>
                <a:spcPct val="0"/>
              </a:spcBef>
              <a:buNone/>
              <a:defRPr lang="en-GB" sz="3600" b="1" i="0" kern="1200" dirty="0">
                <a:solidFill>
                  <a:schemeClr val="bg1"/>
                </a:solidFill>
                <a:latin typeface="Invention" panose="020B0503020008020204" pitchFamily="34" charset="0"/>
                <a:ea typeface="+mj-ea"/>
                <a:cs typeface="+mj-cs"/>
              </a:defRPr>
            </a:lvl1pPr>
          </a:lstStyle>
          <a:p>
            <a:r>
              <a:rPr lang="en-US"/>
              <a:t>Click to edit Master subtitle style</a:t>
            </a:r>
            <a:endParaRPr lang="en-GB"/>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9" name="Text Placeholder 8">
            <a:extLst>
              <a:ext uri="{FF2B5EF4-FFF2-40B4-BE49-F238E27FC236}">
                <a16:creationId xmlns:a16="http://schemas.microsoft.com/office/drawing/2014/main" id="{51D5682F-9A39-C960-D851-CA6E70AFEC15}"/>
              </a:ext>
            </a:extLst>
          </p:cNvPr>
          <p:cNvSpPr>
            <a:spLocks noGrp="1"/>
          </p:cNvSpPr>
          <p:nvPr>
            <p:ph type="body" sz="quarter" idx="13"/>
          </p:nvPr>
        </p:nvSpPr>
        <p:spPr>
          <a:xfrm>
            <a:off x="6778625" y="2863850"/>
            <a:ext cx="4900613" cy="2762305"/>
          </a:xfrm>
        </p:spPr>
        <p:txBody>
          <a:bodyPr>
            <a:noAutofit/>
          </a:bodyPr>
          <a:lstStyle>
            <a:lvl1pPr marL="0" indent="0">
              <a:spcBef>
                <a:spcPts val="1200"/>
              </a:spcBef>
              <a:tabLst>
                <a:tab pos="560388" algn="l"/>
              </a:tabLst>
              <a:defRPr sz="1800">
                <a:solidFill>
                  <a:schemeClr val="bg1"/>
                </a:solidFill>
              </a:defRPr>
            </a:lvl1pPr>
            <a:lvl2pPr marL="0" indent="0">
              <a:lnSpc>
                <a:spcPct val="100000"/>
              </a:lnSpc>
              <a:spcBef>
                <a:spcPts val="1200"/>
              </a:spcBef>
              <a:buNone/>
              <a:tabLst/>
              <a:defRPr sz="1200">
                <a:solidFill>
                  <a:schemeClr val="bg1"/>
                </a:solidFill>
              </a:defRPr>
            </a:lvl2pPr>
            <a:lvl3pPr marL="176213" indent="-176213">
              <a:lnSpc>
                <a:spcPct val="100000"/>
              </a:lnSpc>
              <a:tabLst/>
              <a:defRPr sz="1200">
                <a:solidFill>
                  <a:schemeClr val="bg1"/>
                </a:solidFill>
              </a:defRPr>
            </a:lvl3pPr>
            <a:lvl4pPr marL="295275" indent="-119063">
              <a:lnSpc>
                <a:spcPct val="100000"/>
              </a:lnSpc>
              <a:tabLst/>
              <a:defRPr sz="1100">
                <a:solidFill>
                  <a:schemeClr val="bg1"/>
                </a:solidFill>
              </a:defRPr>
            </a:lvl4pPr>
            <a:lvl5pPr marL="354013" indent="-103188">
              <a:lnSpc>
                <a:spcPct val="100000"/>
              </a:lnSpc>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4">
            <a:extLst>
              <a:ext uri="{FF2B5EF4-FFF2-40B4-BE49-F238E27FC236}">
                <a16:creationId xmlns:a16="http://schemas.microsoft.com/office/drawing/2014/main" id="{6071361A-ED81-1BC4-3BEF-4BAB3B4A175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7" name="Title 1">
            <a:extLst>
              <a:ext uri="{FF2B5EF4-FFF2-40B4-BE49-F238E27FC236}">
                <a16:creationId xmlns:a16="http://schemas.microsoft.com/office/drawing/2014/main" id="{C75333EA-094A-64A1-CBDA-8B29CA258B2D}"/>
              </a:ext>
            </a:extLst>
          </p:cNvPr>
          <p:cNvSpPr>
            <a:spLocks noGrp="1"/>
          </p:cNvSpPr>
          <p:nvPr>
            <p:ph type="title" hasCustomPrompt="1"/>
          </p:nvPr>
        </p:nvSpPr>
        <p:spPr>
          <a:xfrm>
            <a:off x="512064" y="51283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Tree>
    <p:extLst>
      <p:ext uri="{BB962C8B-B14F-4D97-AF65-F5344CB8AC3E}">
        <p14:creationId xmlns:p14="http://schemas.microsoft.com/office/powerpoint/2010/main" val="3865877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Boxes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870208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01440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3101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FF2957F0-5173-F7EA-0FA4-159E73E3F8C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4868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AC0E60-F8ED-C894-3EE5-A2F15B4D84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806" y="0"/>
            <a:ext cx="12188952" cy="6863435"/>
          </a:xfrm>
          <a:prstGeom prst="rect">
            <a:avLst/>
          </a:prstGeom>
        </p:spPr>
      </p:pic>
      <p:sp>
        <p:nvSpPr>
          <p:cNvPr id="5" name="Picture Placeholder 4">
            <a:extLst>
              <a:ext uri="{FF2B5EF4-FFF2-40B4-BE49-F238E27FC236}">
                <a16:creationId xmlns:a16="http://schemas.microsoft.com/office/drawing/2014/main" id="{41F95693-FFBD-AB9D-DCF5-FB6E49EA7B67}"/>
              </a:ext>
            </a:extLst>
          </p:cNvPr>
          <p:cNvSpPr>
            <a:spLocks noGrp="1"/>
          </p:cNvSpPr>
          <p:nvPr>
            <p:ph type="pic" sz="quarter" idx="10" hasCustomPrompt="1"/>
          </p:nvPr>
        </p:nvSpPr>
        <p:spPr>
          <a:xfrm>
            <a:off x="4566052" y="6"/>
            <a:ext cx="7634339" cy="6115164"/>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7395 w 10000"/>
              <a:gd name="connsiteY0" fmla="*/ 0 h 10004"/>
              <a:gd name="connsiteX1" fmla="*/ 10000 w 10000"/>
              <a:gd name="connsiteY1" fmla="*/ 4 h 10004"/>
              <a:gd name="connsiteX2" fmla="*/ 10000 w 10000"/>
              <a:gd name="connsiteY2" fmla="*/ 10004 h 10004"/>
              <a:gd name="connsiteX3" fmla="*/ 0 w 10000"/>
              <a:gd name="connsiteY3" fmla="*/ 10004 h 10004"/>
              <a:gd name="connsiteX4" fmla="*/ 7395 w 10000"/>
              <a:gd name="connsiteY4" fmla="*/ 0 h 10004"/>
              <a:gd name="connsiteX0" fmla="*/ 7099 w 9704"/>
              <a:gd name="connsiteY0" fmla="*/ 0 h 10004"/>
              <a:gd name="connsiteX1" fmla="*/ 9704 w 9704"/>
              <a:gd name="connsiteY1" fmla="*/ 4 h 10004"/>
              <a:gd name="connsiteX2" fmla="*/ 9704 w 9704"/>
              <a:gd name="connsiteY2" fmla="*/ 10004 h 10004"/>
              <a:gd name="connsiteX3" fmla="*/ 0 w 9704"/>
              <a:gd name="connsiteY3" fmla="*/ 9985 h 10004"/>
              <a:gd name="connsiteX4" fmla="*/ 7099 w 9704"/>
              <a:gd name="connsiteY4" fmla="*/ 0 h 10004"/>
              <a:gd name="connsiteX0" fmla="*/ 7447 w 10131"/>
              <a:gd name="connsiteY0" fmla="*/ 0 h 10000"/>
              <a:gd name="connsiteX1" fmla="*/ 10131 w 10131"/>
              <a:gd name="connsiteY1" fmla="*/ 4 h 10000"/>
              <a:gd name="connsiteX2" fmla="*/ 10131 w 10131"/>
              <a:gd name="connsiteY2" fmla="*/ 10000 h 10000"/>
              <a:gd name="connsiteX3" fmla="*/ 0 w 10131"/>
              <a:gd name="connsiteY3" fmla="*/ 10000 h 10000"/>
              <a:gd name="connsiteX4" fmla="*/ 7447 w 10131"/>
              <a:gd name="connsiteY4" fmla="*/ 0 h 10000"/>
              <a:gd name="connsiteX0" fmla="*/ 7040 w 9724"/>
              <a:gd name="connsiteY0" fmla="*/ 0 h 10000"/>
              <a:gd name="connsiteX1" fmla="*/ 9724 w 9724"/>
              <a:gd name="connsiteY1" fmla="*/ 4 h 10000"/>
              <a:gd name="connsiteX2" fmla="*/ 9724 w 9724"/>
              <a:gd name="connsiteY2" fmla="*/ 10000 h 10000"/>
              <a:gd name="connsiteX3" fmla="*/ 0 w 9724"/>
              <a:gd name="connsiteY3" fmla="*/ 8820 h 10000"/>
              <a:gd name="connsiteX4" fmla="*/ 7040 w 9724"/>
              <a:gd name="connsiteY4" fmla="*/ 0 h 10000"/>
              <a:gd name="connsiteX0" fmla="*/ 7240 w 10000"/>
              <a:gd name="connsiteY0" fmla="*/ 0 h 10000"/>
              <a:gd name="connsiteX1" fmla="*/ 10000 w 10000"/>
              <a:gd name="connsiteY1" fmla="*/ 4 h 10000"/>
              <a:gd name="connsiteX2" fmla="*/ 10000 w 10000"/>
              <a:gd name="connsiteY2" fmla="*/ 10000 h 10000"/>
              <a:gd name="connsiteX3" fmla="*/ 3664 w 10000"/>
              <a:gd name="connsiteY3" fmla="*/ 9253 h 10000"/>
              <a:gd name="connsiteX4" fmla="*/ 0 w 10000"/>
              <a:gd name="connsiteY4" fmla="*/ 8820 h 10000"/>
              <a:gd name="connsiteX5" fmla="*/ 7240 w 10000"/>
              <a:gd name="connsiteY5" fmla="*/ 0 h 10000"/>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29 w 9989"/>
              <a:gd name="connsiteY0" fmla="*/ 0 h 10021"/>
              <a:gd name="connsiteX1" fmla="*/ 9989 w 9989"/>
              <a:gd name="connsiteY1" fmla="*/ 4 h 10021"/>
              <a:gd name="connsiteX2" fmla="*/ 9989 w 9989"/>
              <a:gd name="connsiteY2" fmla="*/ 10000 h 10021"/>
              <a:gd name="connsiteX3" fmla="*/ 2008 w 9989"/>
              <a:gd name="connsiteY3" fmla="*/ 10021 h 10021"/>
              <a:gd name="connsiteX4" fmla="*/ 0 w 9989"/>
              <a:gd name="connsiteY4" fmla="*/ 8820 h 10021"/>
              <a:gd name="connsiteX5" fmla="*/ 7229 w 9989"/>
              <a:gd name="connsiteY5" fmla="*/ 0 h 10021"/>
              <a:gd name="connsiteX0" fmla="*/ 7226 w 9989"/>
              <a:gd name="connsiteY0" fmla="*/ 0 h 10000"/>
              <a:gd name="connsiteX1" fmla="*/ 9989 w 9989"/>
              <a:gd name="connsiteY1" fmla="*/ 4 h 10000"/>
              <a:gd name="connsiteX2" fmla="*/ 9989 w 9989"/>
              <a:gd name="connsiteY2" fmla="*/ 9979 h 10000"/>
              <a:gd name="connsiteX3" fmla="*/ 1999 w 9989"/>
              <a:gd name="connsiteY3" fmla="*/ 10000 h 10000"/>
              <a:gd name="connsiteX4" fmla="*/ 0 w 9989"/>
              <a:gd name="connsiteY4" fmla="*/ 8802 h 10000"/>
              <a:gd name="connsiteX5" fmla="*/ 7226 w 9989"/>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45 w 10000"/>
              <a:gd name="connsiteY0" fmla="*/ 9 h 9996"/>
              <a:gd name="connsiteX1" fmla="*/ 10000 w 10000"/>
              <a:gd name="connsiteY1" fmla="*/ 0 h 9996"/>
              <a:gd name="connsiteX2" fmla="*/ 10000 w 10000"/>
              <a:gd name="connsiteY2" fmla="*/ 9975 h 9996"/>
              <a:gd name="connsiteX3" fmla="*/ 2001 w 10000"/>
              <a:gd name="connsiteY3" fmla="*/ 9996 h 9996"/>
              <a:gd name="connsiteX4" fmla="*/ 0 w 10000"/>
              <a:gd name="connsiteY4" fmla="*/ 8798 h 9996"/>
              <a:gd name="connsiteX5" fmla="*/ 7245 w 10000"/>
              <a:gd name="connsiteY5" fmla="*/ 9 h 9996"/>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11"/>
              <a:gd name="connsiteY0" fmla="*/ 9 h 10000"/>
              <a:gd name="connsiteX1" fmla="*/ 10000 w 10011"/>
              <a:gd name="connsiteY1" fmla="*/ 0 h 10000"/>
              <a:gd name="connsiteX2" fmla="*/ 10011 w 10011"/>
              <a:gd name="connsiteY2" fmla="*/ 9992 h 10000"/>
              <a:gd name="connsiteX3" fmla="*/ 2001 w 10011"/>
              <a:gd name="connsiteY3" fmla="*/ 10000 h 10000"/>
              <a:gd name="connsiteX4" fmla="*/ 0 w 10011"/>
              <a:gd name="connsiteY4" fmla="*/ 8802 h 10000"/>
              <a:gd name="connsiteX5" fmla="*/ 7245 w 10011"/>
              <a:gd name="connsiteY5" fmla="*/ 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1" h="10000">
                <a:moveTo>
                  <a:pt x="7245" y="9"/>
                </a:moveTo>
                <a:lnTo>
                  <a:pt x="10000" y="0"/>
                </a:lnTo>
                <a:cubicBezTo>
                  <a:pt x="10004" y="3331"/>
                  <a:pt x="10007" y="6661"/>
                  <a:pt x="10011" y="9992"/>
                </a:cubicBezTo>
                <a:lnTo>
                  <a:pt x="2001" y="10000"/>
                </a:lnTo>
                <a:cubicBezTo>
                  <a:pt x="997" y="9339"/>
                  <a:pt x="675" y="9201"/>
                  <a:pt x="0" y="8802"/>
                </a:cubicBezTo>
                <a:cubicBezTo>
                  <a:pt x="2423" y="2847"/>
                  <a:pt x="6471" y="434"/>
                  <a:pt x="7245" y="9"/>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pic>
        <p:nvPicPr>
          <p:cNvPr id="3" name="Picture 2">
            <a:extLst>
              <a:ext uri="{FF2B5EF4-FFF2-40B4-BE49-F238E27FC236}">
                <a16:creationId xmlns:a16="http://schemas.microsoft.com/office/drawing/2014/main" id="{A7F761DC-3FCC-64FA-FC75-79C312CC5560}"/>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10" name="Title 1">
            <a:extLst>
              <a:ext uri="{FF2B5EF4-FFF2-40B4-BE49-F238E27FC236}">
                <a16:creationId xmlns:a16="http://schemas.microsoft.com/office/drawing/2014/main" id="{6A8D232E-B061-814F-8B29-F5B53AA3B2B6}"/>
              </a:ext>
            </a:extLst>
          </p:cNvPr>
          <p:cNvSpPr>
            <a:spLocks noGrp="1"/>
          </p:cNvSpPr>
          <p:nvPr>
            <p:ph type="title" hasCustomPrompt="1"/>
          </p:nvPr>
        </p:nvSpPr>
        <p:spPr>
          <a:xfrm>
            <a:off x="512064" y="1773936"/>
            <a:ext cx="5394960" cy="1325563"/>
          </a:xfrm>
        </p:spPr>
        <p:txBody>
          <a:bodyPr lIns="0" tIns="0" rIns="0" bIns="0" anchor="t" anchorCtr="0">
            <a:noAutofit/>
          </a:bodyPr>
          <a:lstStyle>
            <a:lvl1pPr>
              <a:defRPr sz="3600" b="1" i="0">
                <a:latin typeface="Invention" panose="020B0503020008020204" pitchFamily="34" charset="0"/>
              </a:defRPr>
            </a:lvl1pPr>
          </a:lstStyle>
          <a:p>
            <a:r>
              <a:rPr lang="en-US"/>
              <a:t>Divider headline</a:t>
            </a:r>
            <a:br>
              <a:rPr lang="en-US"/>
            </a:br>
            <a:r>
              <a:rPr lang="en-US"/>
              <a:t>goes here</a:t>
            </a:r>
          </a:p>
        </p:txBody>
      </p:sp>
      <p:sp>
        <p:nvSpPr>
          <p:cNvPr id="8" name="Slide Number Placeholder 4">
            <a:extLst>
              <a:ext uri="{FF2B5EF4-FFF2-40B4-BE49-F238E27FC236}">
                <a16:creationId xmlns:a16="http://schemas.microsoft.com/office/drawing/2014/main" id="{E9C03942-3AE2-1F2B-C96C-19768159C52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3278480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Boxes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923544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36253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489632"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FF2957F0-5173-F7EA-0FA4-159E73E3F8C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9682141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 Text + Chart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1155680"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911095"/>
            <a:ext cx="4208525" cy="3942017"/>
          </a:xfrm>
        </p:spPr>
        <p:txBody>
          <a:bodyPr>
            <a:noAutofit/>
          </a:bodyPr>
          <a:lstStyle>
            <a:lvl1pPr>
              <a:lnSpc>
                <a:spcPct val="110000"/>
              </a:lnSpc>
              <a:spcBef>
                <a:spcPts val="2500"/>
              </a:spcBef>
              <a:defRPr sz="1600" b="0" i="0">
                <a:solidFill>
                  <a:schemeClr val="tx2"/>
                </a:solidFill>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5200650" y="1911095"/>
            <a:ext cx="6469063" cy="3942018"/>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7" name="Slide Number Placeholder 4">
            <a:extLst>
              <a:ext uri="{FF2B5EF4-FFF2-40B4-BE49-F238E27FC236}">
                <a16:creationId xmlns:a16="http://schemas.microsoft.com/office/drawing/2014/main" id="{C73E3EA6-DD40-FE5A-F1E7-EBF300AA7244}"/>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5684156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 Text + Chart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648"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67710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7" name="Text Placeholder 9">
            <a:extLst>
              <a:ext uri="{FF2B5EF4-FFF2-40B4-BE49-F238E27FC236}">
                <a16:creationId xmlns:a16="http://schemas.microsoft.com/office/drawing/2014/main" id="{DE69D5F0-71D3-D99D-8373-0A106441A4E1}"/>
              </a:ext>
            </a:extLst>
          </p:cNvPr>
          <p:cNvSpPr>
            <a:spLocks noGrp="1"/>
          </p:cNvSpPr>
          <p:nvPr>
            <p:ph type="body" sz="quarter" idx="13"/>
          </p:nvPr>
        </p:nvSpPr>
        <p:spPr>
          <a:xfrm>
            <a:off x="610285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hart Placeholder 3">
            <a:extLst>
              <a:ext uri="{FF2B5EF4-FFF2-40B4-BE49-F238E27FC236}">
                <a16:creationId xmlns:a16="http://schemas.microsoft.com/office/drawing/2014/main" id="{6C8B435C-0D7A-F5BF-17F3-698A2E9CC99A}"/>
              </a:ext>
            </a:extLst>
          </p:cNvPr>
          <p:cNvSpPr>
            <a:spLocks noGrp="1"/>
          </p:cNvSpPr>
          <p:nvPr>
            <p:ph type="chart" sz="quarter" idx="14"/>
          </p:nvPr>
        </p:nvSpPr>
        <p:spPr>
          <a:xfrm>
            <a:off x="626637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sp>
        <p:nvSpPr>
          <p:cNvPr id="11" name="Slide Number Placeholder 4">
            <a:extLst>
              <a:ext uri="{FF2B5EF4-FFF2-40B4-BE49-F238E27FC236}">
                <a16:creationId xmlns:a16="http://schemas.microsoft.com/office/drawing/2014/main" id="{4F925235-2920-612F-E4D7-52CC65E2C21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322881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 Table">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r>
              <a:rPr lang="en-US"/>
              <a:t>Click icon to add table</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965" cy="914400"/>
          </a:xfrm>
        </p:spPr>
        <p:txBody>
          <a:bodyPr vert="horz" lIns="0" tIns="0" rIns="0" bIns="0" rtlCol="0" anchor="t" anchorCtr="0">
            <a:noAutofit/>
          </a:bodyPr>
          <a:lstStyle>
            <a:lvl1pPr>
              <a:defRPr lang="en-US" dirty="0"/>
            </a:lvl1pPr>
          </a:lstStyle>
          <a:p>
            <a:pPr lvl="0"/>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2" name="Slide Number Placeholder 4">
            <a:extLst>
              <a:ext uri="{FF2B5EF4-FFF2-40B4-BE49-F238E27FC236}">
                <a16:creationId xmlns:a16="http://schemas.microsoft.com/office/drawing/2014/main" id="{C7FA4B2F-B18B-CE5D-A209-51D0C25B79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0868765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 2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5315712" cy="2996808"/>
          </a:xfrm>
        </p:spPr>
        <p:txBody>
          <a:bodyPr>
            <a:noAutofit/>
          </a:bodyPr>
          <a:lstStyle>
            <a:lvl1pPr marL="0" indent="0">
              <a:lnSpc>
                <a:spcPct val="100000"/>
              </a:lnSpc>
              <a:spcBef>
                <a:spcPts val="1500"/>
              </a:spcBef>
              <a:buFont typeface="Arial" panose="020B0604020202020204" pitchFamily="34" charset="0"/>
              <a:buNone/>
              <a:tabLst/>
              <a:defRPr sz="1400" b="0" i="0">
                <a:solidFill>
                  <a:schemeClr val="tx2"/>
                </a:solidFill>
                <a:latin typeface="Invention" panose="020B0503020008020204" pitchFamily="34" charset="0"/>
              </a:defRPr>
            </a:lvl1pPr>
            <a:lvl2pPr marL="180975" indent="-169863">
              <a:lnSpc>
                <a:spcPct val="100000"/>
              </a:lnSpc>
              <a:spcBef>
                <a:spcPts val="1000"/>
              </a:spcBef>
              <a:buFont typeface="Arial" panose="020B0604020202020204" pitchFamily="34" charset="0"/>
              <a:buChar char="•"/>
              <a:tabLst/>
              <a:defRPr sz="1400" b="0" i="0">
                <a:solidFill>
                  <a:schemeClr val="tx2"/>
                </a:solidFill>
                <a:latin typeface="Invention" panose="020B0503020008020204" pitchFamily="34" charset="0"/>
              </a:defRPr>
            </a:lvl2pPr>
            <a:lvl3pPr marL="350838" indent="-158750">
              <a:lnSpc>
                <a:spcPct val="100000"/>
              </a:lnSpc>
              <a:spcBef>
                <a:spcPts val="1000"/>
              </a:spcBef>
              <a:tabLst/>
              <a:defRPr sz="1200" b="0" i="0">
                <a:solidFill>
                  <a:schemeClr val="tx2"/>
                </a:solidFill>
                <a:latin typeface="Invention" panose="020B0503020008020204" pitchFamily="34" charset="0"/>
              </a:defRPr>
            </a:lvl3pPr>
            <a:lvl4pPr marL="463550" indent="-123825">
              <a:spcBef>
                <a:spcPts val="250"/>
              </a:spcBef>
              <a:tabLst/>
              <a:defRPr sz="1100" b="0" i="0">
                <a:solidFill>
                  <a:schemeClr val="tx2"/>
                </a:solidFill>
                <a:latin typeface="Invention" panose="020B0503020008020204" pitchFamily="34" charset="0"/>
              </a:defRPr>
            </a:lvl4pPr>
            <a:lvl5pPr marL="577850" indent="-103188">
              <a:spcBef>
                <a:spcPts val="250"/>
              </a:spcBef>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6362702"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6362702" y="2915030"/>
            <a:ext cx="5315712" cy="2996808"/>
          </a:xfrm>
        </p:spPr>
        <p:txBody>
          <a:bodyPr vert="horz" lIns="0" tIns="0" rIns="0" bIns="0" rtlCol="0">
            <a:noAutofit/>
          </a:bodyPr>
          <a:lstStyle>
            <a:lvl1pPr>
              <a:defRPr lang="en-US" sz="1400" dirty="0">
                <a:solidFill>
                  <a:schemeClr val="tx2"/>
                </a:solidFill>
                <a:latin typeface="Invention" panose="020B0503020008020204" pitchFamily="34" charset="0"/>
              </a:defRPr>
            </a:lvl1pPr>
            <a:lvl2pPr>
              <a:defRPr lang="en-US" sz="1400" dirty="0">
                <a:solidFill>
                  <a:schemeClr val="tx2"/>
                </a:solidFill>
                <a:latin typeface="Invention" panose="020B0503020008020204" pitchFamily="34" charset="0"/>
              </a:defRPr>
            </a:lvl2pPr>
            <a:lvl3pPr>
              <a:defRPr lang="en-US" sz="1200" dirty="0">
                <a:solidFill>
                  <a:schemeClr val="tx2"/>
                </a:solidFill>
                <a:latin typeface="Invention" panose="020B0503020008020204" pitchFamily="34" charset="0"/>
              </a:defRPr>
            </a:lvl3pPr>
            <a:lvl4pPr>
              <a:defRPr lang="en-US" sz="1100" dirty="0">
                <a:solidFill>
                  <a:schemeClr val="tx2"/>
                </a:solidFill>
                <a:latin typeface="Invention" panose="020B0503020008020204" pitchFamily="34" charset="0"/>
              </a:defRPr>
            </a:lvl4pPr>
            <a:lvl5pPr>
              <a:defRPr lang="en-US" sz="1100" dirty="0">
                <a:solidFill>
                  <a:schemeClr val="tx2"/>
                </a:solidFill>
                <a:latin typeface="Invention" panose="020B0503020008020204" pitchFamily="34" charset="0"/>
              </a:defRPr>
            </a:lvl5pPr>
          </a:lstStyle>
          <a:p>
            <a:pPr lvl="0">
              <a:spcBef>
                <a:spcPts val="1500"/>
              </a:spcBef>
              <a:tabLst/>
            </a:pPr>
            <a:r>
              <a:rPr lang="en-US"/>
              <a:t>Click to edit Master text styles</a:t>
            </a:r>
          </a:p>
          <a:p>
            <a:pPr lvl="1">
              <a:spcBef>
                <a:spcPts val="1500"/>
              </a:spcBef>
              <a:tabLst/>
            </a:pPr>
            <a:r>
              <a:rPr lang="en-US"/>
              <a:t>Second level</a:t>
            </a:r>
          </a:p>
          <a:p>
            <a:pPr lvl="2">
              <a:spcBef>
                <a:spcPts val="1500"/>
              </a:spcBef>
              <a:tabLst/>
            </a:pPr>
            <a:r>
              <a:rPr lang="en-US"/>
              <a:t>Third level</a:t>
            </a:r>
          </a:p>
          <a:p>
            <a:pPr lvl="3">
              <a:spcBef>
                <a:spcPts val="1500"/>
              </a:spcBef>
              <a:tabLst/>
            </a:pPr>
            <a:r>
              <a:rPr lang="en-US"/>
              <a:t>Fourth level</a:t>
            </a:r>
          </a:p>
          <a:p>
            <a:pPr lvl="4">
              <a:spcBef>
                <a:spcPts val="1500"/>
              </a:spcBef>
              <a:tabLst/>
            </a:pPr>
            <a:r>
              <a:rPr lang="en-US"/>
              <a:t>Fifth level</a:t>
            </a:r>
          </a:p>
        </p:txBody>
      </p:sp>
      <p:sp>
        <p:nvSpPr>
          <p:cNvPr id="9" name="Slide Number Placeholder 4">
            <a:extLst>
              <a:ext uri="{FF2B5EF4-FFF2-40B4-BE49-F238E27FC236}">
                <a16:creationId xmlns:a16="http://schemas.microsoft.com/office/drawing/2014/main" id="{CDA1CA63-B48B-673B-ED1A-F99664C6916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6635328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3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5"/>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3465576" cy="2996808"/>
          </a:xfrm>
        </p:spPr>
        <p:txBody>
          <a:bodyPr>
            <a:noAutofit/>
          </a:bodyPr>
          <a:lstStyle>
            <a:lvl1pPr marL="0" indent="0">
              <a:lnSpc>
                <a:spcPct val="100000"/>
              </a:lnSpc>
              <a:spcBef>
                <a:spcPts val="1500"/>
              </a:spcBef>
              <a:buFont typeface="Arial" panose="020B0604020202020204" pitchFamily="34" charset="0"/>
              <a:buNone/>
              <a:tabLst/>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4352545"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4352545"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9">
            <a:extLst>
              <a:ext uri="{FF2B5EF4-FFF2-40B4-BE49-F238E27FC236}">
                <a16:creationId xmlns:a16="http://schemas.microsoft.com/office/drawing/2014/main" id="{E67DD425-0077-F0D4-FB44-E6FAA000DB59}"/>
              </a:ext>
            </a:extLst>
          </p:cNvPr>
          <p:cNvSpPr>
            <a:spLocks noGrp="1"/>
          </p:cNvSpPr>
          <p:nvPr>
            <p:ph type="body" sz="quarter" idx="14"/>
          </p:nvPr>
        </p:nvSpPr>
        <p:spPr>
          <a:xfrm>
            <a:off x="8191502"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4" name="Text Placeholder 9">
            <a:extLst>
              <a:ext uri="{FF2B5EF4-FFF2-40B4-BE49-F238E27FC236}">
                <a16:creationId xmlns:a16="http://schemas.microsoft.com/office/drawing/2014/main" id="{2C252AA8-1A0E-0839-6BF3-244F9DFED224}"/>
              </a:ext>
            </a:extLst>
          </p:cNvPr>
          <p:cNvSpPr>
            <a:spLocks noGrp="1"/>
          </p:cNvSpPr>
          <p:nvPr>
            <p:ph type="body" sz="quarter" idx="15"/>
          </p:nvPr>
        </p:nvSpPr>
        <p:spPr>
          <a:xfrm>
            <a:off x="8191502"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F73BF08F-EBCD-D6A8-EE90-0EDDB41E3FE8}"/>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9930974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0" name="Slide Number Placeholder 4">
            <a:extLst>
              <a:ext uri="{FF2B5EF4-FFF2-40B4-BE49-F238E27FC236}">
                <a16:creationId xmlns:a16="http://schemas.microsoft.com/office/drawing/2014/main" id="{7F025832-EE47-C5B9-A734-CC4177E07F9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pic>
        <p:nvPicPr>
          <p:cNvPr id="3" name="Picture 2" descr="A close-up of a logo&#10;&#10;Description automatically generated">
            <a:extLst>
              <a:ext uri="{FF2B5EF4-FFF2-40B4-BE49-F238E27FC236}">
                <a16:creationId xmlns:a16="http://schemas.microsoft.com/office/drawing/2014/main" id="{D26E72AB-2CEF-5D98-3D73-E5462610414A}"/>
              </a:ext>
            </a:extLst>
          </p:cNvPr>
          <p:cNvPicPr>
            <a:picLocks noChangeAspect="1"/>
          </p:cNvPicPr>
          <p:nvPr userDrawn="1"/>
        </p:nvPicPr>
        <p:blipFill rotWithShape="1">
          <a:blip r:embed="rId3"/>
          <a:srcRect l="17635" t="36577" r="20034" b="33017"/>
          <a:stretch/>
        </p:blipFill>
        <p:spPr>
          <a:xfrm>
            <a:off x="135926" y="361938"/>
            <a:ext cx="3761186" cy="1032035"/>
          </a:xfrm>
          <a:prstGeom prst="rect">
            <a:avLst/>
          </a:prstGeom>
        </p:spPr>
      </p:pic>
    </p:spTree>
    <p:extLst>
      <p:ext uri="{BB962C8B-B14F-4D97-AF65-F5344CB8AC3E}">
        <p14:creationId xmlns:p14="http://schemas.microsoft.com/office/powerpoint/2010/main" val="13025369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no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Slide Number Placeholder 4">
            <a:extLst>
              <a:ext uri="{FF2B5EF4-FFF2-40B4-BE49-F238E27FC236}">
                <a16:creationId xmlns:a16="http://schemas.microsoft.com/office/drawing/2014/main" id="{3361F4E1-D5B6-948E-05DD-69285505B851}"/>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8972913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Blue Backgrou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E743FF-59DE-D690-7BDE-EF0A1EA7E93F}"/>
              </a:ext>
            </a:extLst>
          </p:cNvPr>
          <p:cNvSpPr/>
          <p:nvPr userDrawn="1"/>
        </p:nvSpPr>
        <p:spPr>
          <a:xfrm>
            <a:off x="0" y="-1"/>
            <a:ext cx="12192000" cy="611733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Slide Number Placeholder 4">
            <a:extLst>
              <a:ext uri="{FF2B5EF4-FFF2-40B4-BE49-F238E27FC236}">
                <a16:creationId xmlns:a16="http://schemas.microsoft.com/office/drawing/2014/main" id="{17CE0041-0321-9FE2-1A34-BDA9162B915E}"/>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1630224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71A5388-1AD6-7DA6-0BC6-756DEC437D1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6343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4" name="TextBox 23">
            <a:extLst>
              <a:ext uri="{FF2B5EF4-FFF2-40B4-BE49-F238E27FC236}">
                <a16:creationId xmlns:a16="http://schemas.microsoft.com/office/drawing/2014/main" id="{8FFCBF7B-C964-B5B4-D5D2-8D3EB7558D49}"/>
              </a:ext>
            </a:extLst>
          </p:cNvPr>
          <p:cNvSpPr txBox="1"/>
          <p:nvPr userDrawn="1"/>
        </p:nvSpPr>
        <p:spPr>
          <a:xfrm>
            <a:off x="677101" y="2933241"/>
            <a:ext cx="3039815" cy="553998"/>
          </a:xfrm>
          <a:prstGeom prst="rect">
            <a:avLst/>
          </a:prstGeom>
          <a:noFill/>
        </p:spPr>
        <p:txBody>
          <a:bodyPr wrap="square" lIns="0" tIns="0" rIns="0" bIns="0" rtlCol="0" anchor="ctr">
            <a:spAutoFit/>
          </a:bodyPr>
          <a:lstStyle/>
          <a:p>
            <a:r>
              <a:rPr lang="en-US" sz="3600" b="1" i="0">
                <a:latin typeface="Invention" panose="020B0503020008020204" pitchFamily="34" charset="0"/>
              </a:rPr>
              <a:t>THANK YOU</a:t>
            </a:r>
          </a:p>
        </p:txBody>
      </p:sp>
      <p:sp>
        <p:nvSpPr>
          <p:cNvPr id="25" name="TextBox 24">
            <a:extLst>
              <a:ext uri="{FF2B5EF4-FFF2-40B4-BE49-F238E27FC236}">
                <a16:creationId xmlns:a16="http://schemas.microsoft.com/office/drawing/2014/main" id="{AE06B637-8E94-8DCC-0676-0365B9BE3FC9}"/>
              </a:ext>
            </a:extLst>
          </p:cNvPr>
          <p:cNvSpPr txBox="1"/>
          <p:nvPr userDrawn="1"/>
        </p:nvSpPr>
        <p:spPr>
          <a:xfrm>
            <a:off x="677101" y="6376929"/>
            <a:ext cx="7176579" cy="153888"/>
          </a:xfrm>
          <a:prstGeom prst="rect">
            <a:avLst/>
          </a:prstGeom>
          <a:noFill/>
        </p:spPr>
        <p:txBody>
          <a:bodyPr wrap="square" lIns="0" tIns="0" rIns="0" bIns="0" rtlCol="0">
            <a:spAutoFit/>
          </a:bodyPr>
          <a:lstStyle/>
          <a:p>
            <a:r>
              <a:rPr lang="en-US" sz="1000" b="0" i="0" u="none" strike="noStrike">
                <a:solidFill>
                  <a:srgbClr val="1D1D1D"/>
                </a:solidFill>
                <a:effectLst/>
                <a:latin typeface="Invention" panose="020B0503020008020204" pitchFamily="34" charset="0"/>
              </a:rPr>
              <a:t>Copyright © 2025 Merck &amp; Co., Inc., Rahway, NJ, USA and its affiliates. All rights reserved.</a:t>
            </a:r>
            <a:endParaRPr lang="en-US" sz="1000" b="0" i="0">
              <a:solidFill>
                <a:schemeClr val="tx2"/>
              </a:solidFill>
              <a:latin typeface="Invention" panose="020B0503020008020204" pitchFamily="34" charset="0"/>
              <a:ea typeface="Invention JP App" panose="020B0504020202020204" pitchFamily="34" charset="0"/>
            </a:endParaRPr>
          </a:p>
        </p:txBody>
      </p:sp>
      <p:pic>
        <p:nvPicPr>
          <p:cNvPr id="2" name="Picture 1">
            <a:extLst>
              <a:ext uri="{FF2B5EF4-FFF2-40B4-BE49-F238E27FC236}">
                <a16:creationId xmlns:a16="http://schemas.microsoft.com/office/drawing/2014/main" id="{E1EC8F23-DC1D-C788-CE04-917E9494B6E8}"/>
              </a:ext>
            </a:extLst>
          </p:cNvPr>
          <p:cNvPicPr>
            <a:picLocks noChangeAspect="1"/>
          </p:cNvPicPr>
          <p:nvPr userDrawn="1"/>
        </p:nvPicPr>
        <p:blipFill>
          <a:blip r:embed="rId3"/>
          <a:stretch>
            <a:fillRect/>
          </a:stretch>
        </p:blipFill>
        <p:spPr>
          <a:xfrm>
            <a:off x="0" y="6102405"/>
            <a:ext cx="12192000" cy="31695"/>
          </a:xfrm>
          <a:prstGeom prst="rect">
            <a:avLst/>
          </a:prstGeom>
        </p:spPr>
      </p:pic>
      <p:cxnSp>
        <p:nvCxnSpPr>
          <p:cNvPr id="11" name="Straight Connector 10">
            <a:extLst>
              <a:ext uri="{FF2B5EF4-FFF2-40B4-BE49-F238E27FC236}">
                <a16:creationId xmlns:a16="http://schemas.microsoft.com/office/drawing/2014/main" id="{91B95B6E-F97D-9D03-E4E2-9A3B366682E7}"/>
              </a:ext>
            </a:extLst>
          </p:cNvPr>
          <p:cNvCxnSpPr>
            <a:cxnSpLocks/>
          </p:cNvCxnSpPr>
          <p:nvPr userDrawn="1"/>
        </p:nvCxnSpPr>
        <p:spPr>
          <a:xfrm>
            <a:off x="673958" y="2650713"/>
            <a:ext cx="4717850"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9" name="Picture 28" descr="A logo with a black background&#10;&#10;Description automatically generated">
            <a:extLst>
              <a:ext uri="{FF2B5EF4-FFF2-40B4-BE49-F238E27FC236}">
                <a16:creationId xmlns:a16="http://schemas.microsoft.com/office/drawing/2014/main" id="{6F6A705B-EE77-B115-C81E-3924BB62FD0D}"/>
              </a:ext>
            </a:extLst>
          </p:cNvPr>
          <p:cNvPicPr>
            <a:picLocks noChangeAspect="1"/>
          </p:cNvPicPr>
          <p:nvPr userDrawn="1"/>
        </p:nvPicPr>
        <p:blipFill>
          <a:blip r:embed="rId4"/>
          <a:stretch>
            <a:fillRect/>
          </a:stretch>
        </p:blipFill>
        <p:spPr>
          <a:xfrm>
            <a:off x="179173" y="4901406"/>
            <a:ext cx="2631042" cy="1042717"/>
          </a:xfrm>
          <a:prstGeom prst="rect">
            <a:avLst/>
          </a:prstGeom>
        </p:spPr>
      </p:pic>
      <p:pic>
        <p:nvPicPr>
          <p:cNvPr id="4" name="Picture 3" descr="A black background with blue text&#10;&#10;AI-generated content may be incorrect.">
            <a:extLst>
              <a:ext uri="{FF2B5EF4-FFF2-40B4-BE49-F238E27FC236}">
                <a16:creationId xmlns:a16="http://schemas.microsoft.com/office/drawing/2014/main" id="{88DD5B07-1996-003E-6E49-B6FEC4F4D97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1349" y="1262540"/>
            <a:ext cx="3965456" cy="1036322"/>
          </a:xfrm>
          <a:prstGeom prst="rect">
            <a:avLst/>
          </a:prstGeom>
        </p:spPr>
      </p:pic>
      <p:sp>
        <p:nvSpPr>
          <p:cNvPr id="10" name="Slide Number Placeholder 4">
            <a:extLst>
              <a:ext uri="{FF2B5EF4-FFF2-40B4-BE49-F238E27FC236}">
                <a16:creationId xmlns:a16="http://schemas.microsoft.com/office/drawing/2014/main" id="{205D5096-6B47-7236-FA08-799C35FDD1D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4074316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715"/>
            <a:ext cx="12188952"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1679526F-E4CC-8079-DA53-F17E80316F9A}"/>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29835654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3_Closing Slide">
    <p:spTree>
      <p:nvGrpSpPr>
        <p:cNvPr id="1" name=""/>
        <p:cNvGrpSpPr/>
        <p:nvPr/>
      </p:nvGrpSpPr>
      <p:grpSpPr>
        <a:xfrm>
          <a:off x="0" y="0"/>
          <a:ext cx="0" cy="0"/>
          <a:chOff x="0" y="0"/>
          <a:chExt cx="0" cy="0"/>
        </a:xfrm>
      </p:grpSpPr>
      <p:pic>
        <p:nvPicPr>
          <p:cNvPr id="5" name="Picture 4" descr="Icon&#10;&#10;Description automatically generated with medium confidence">
            <a:extLst>
              <a:ext uri="{FF2B5EF4-FFF2-40B4-BE49-F238E27FC236}">
                <a16:creationId xmlns:a16="http://schemas.microsoft.com/office/drawing/2014/main" id="{297EDD95-B4CE-B04C-A825-322D7326493D}"/>
              </a:ext>
            </a:extLst>
          </p:cNvPr>
          <p:cNvPicPr>
            <a:picLocks noChangeAspect="1"/>
          </p:cNvPicPr>
          <p:nvPr userDrawn="1"/>
        </p:nvPicPr>
        <p:blipFill>
          <a:blip r:embed="rId2"/>
          <a:stretch>
            <a:fillRect/>
          </a:stretch>
        </p:blipFill>
        <p:spPr>
          <a:xfrm>
            <a:off x="0" y="-3441"/>
            <a:ext cx="12192000" cy="6861442"/>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pic>
        <p:nvPicPr>
          <p:cNvPr id="2" name="Picture 1">
            <a:extLst>
              <a:ext uri="{FF2B5EF4-FFF2-40B4-BE49-F238E27FC236}">
                <a16:creationId xmlns:a16="http://schemas.microsoft.com/office/drawing/2014/main" id="{E1EC8F23-DC1D-C788-CE04-917E9494B6E8}"/>
              </a:ext>
            </a:extLst>
          </p:cNvPr>
          <p:cNvPicPr>
            <a:picLocks noChangeAspect="1"/>
          </p:cNvPicPr>
          <p:nvPr userDrawn="1"/>
        </p:nvPicPr>
        <p:blipFill>
          <a:blip r:embed="rId3"/>
          <a:stretch>
            <a:fillRect/>
          </a:stretch>
        </p:blipFill>
        <p:spPr>
          <a:xfrm>
            <a:off x="0" y="6102405"/>
            <a:ext cx="12192000" cy="31695"/>
          </a:xfrm>
          <a:prstGeom prst="rect">
            <a:avLst/>
          </a:prstGeom>
        </p:spPr>
      </p:pic>
      <p:grpSp>
        <p:nvGrpSpPr>
          <p:cNvPr id="4" name="Graphic 2">
            <a:extLst>
              <a:ext uri="{FF2B5EF4-FFF2-40B4-BE49-F238E27FC236}">
                <a16:creationId xmlns:a16="http://schemas.microsoft.com/office/drawing/2014/main" id="{6BC042B3-4DCD-2D8B-B49E-0D9D3E39187B}"/>
              </a:ext>
            </a:extLst>
          </p:cNvPr>
          <p:cNvGrpSpPr/>
          <p:nvPr userDrawn="1"/>
        </p:nvGrpSpPr>
        <p:grpSpPr>
          <a:xfrm flipH="1">
            <a:off x="7416804" y="2968501"/>
            <a:ext cx="3725332" cy="3141413"/>
            <a:chOff x="10002012" y="4678680"/>
            <a:chExt cx="1550644" cy="1309535"/>
          </a:xfrm>
        </p:grpSpPr>
        <p:sp>
          <p:nvSpPr>
            <p:cNvPr id="7" name="Freeform 6">
              <a:extLst>
                <a:ext uri="{FF2B5EF4-FFF2-40B4-BE49-F238E27FC236}">
                  <a16:creationId xmlns:a16="http://schemas.microsoft.com/office/drawing/2014/main" id="{FDE81782-3141-0D32-4881-57A2103994FC}"/>
                </a:ext>
              </a:extLst>
            </p:cNvPr>
            <p:cNvSpPr/>
            <p:nvPr/>
          </p:nvSpPr>
          <p:spPr>
            <a:xfrm>
              <a:off x="10002012" y="4678680"/>
              <a:ext cx="1550644" cy="1309535"/>
            </a:xfrm>
            <a:custGeom>
              <a:avLst/>
              <a:gdLst>
                <a:gd name="connsiteX0" fmla="*/ 1007287 w 1550644"/>
                <a:gd name="connsiteY0" fmla="*/ 987762 h 1309535"/>
                <a:gd name="connsiteX1" fmla="*/ 1013825 w 1550644"/>
                <a:gd name="connsiteY1" fmla="*/ 986437 h 1309535"/>
                <a:gd name="connsiteX2" fmla="*/ 990324 w 1550644"/>
                <a:gd name="connsiteY2" fmla="*/ 1132657 h 1309535"/>
                <a:gd name="connsiteX3" fmla="*/ 934045 w 1550644"/>
                <a:gd name="connsiteY3" fmla="*/ 1207137 h 1309535"/>
                <a:gd name="connsiteX4" fmla="*/ 793125 w 1550644"/>
                <a:gd name="connsiteY4" fmla="*/ 1206165 h 1309535"/>
                <a:gd name="connsiteX5" fmla="*/ 938462 w 1550644"/>
                <a:gd name="connsiteY5" fmla="*/ 1146440 h 1309535"/>
                <a:gd name="connsiteX6" fmla="*/ 911604 w 1550644"/>
                <a:gd name="connsiteY6" fmla="*/ 991650 h 1309535"/>
                <a:gd name="connsiteX7" fmla="*/ 1007199 w 1550644"/>
                <a:gd name="connsiteY7" fmla="*/ 987850 h 1309535"/>
                <a:gd name="connsiteX8" fmla="*/ 1433845 w 1550644"/>
                <a:gd name="connsiteY8" fmla="*/ 188541 h 1309535"/>
                <a:gd name="connsiteX9" fmla="*/ 1433845 w 1550644"/>
                <a:gd name="connsiteY9" fmla="*/ 188364 h 1309535"/>
                <a:gd name="connsiteX10" fmla="*/ 1381100 w 1550644"/>
                <a:gd name="connsiteY10" fmla="*/ 183946 h 1309535"/>
                <a:gd name="connsiteX11" fmla="*/ 1327382 w 1550644"/>
                <a:gd name="connsiteY11" fmla="*/ 188541 h 1309535"/>
                <a:gd name="connsiteX12" fmla="*/ 1210406 w 1550644"/>
                <a:gd name="connsiteY12" fmla="*/ 0 h 1309535"/>
                <a:gd name="connsiteX13" fmla="*/ 1204398 w 1550644"/>
                <a:gd name="connsiteY13" fmla="*/ 469673 h 1309535"/>
                <a:gd name="connsiteX14" fmla="*/ 172196 w 1550644"/>
                <a:gd name="connsiteY14" fmla="*/ 320625 h 1309535"/>
                <a:gd name="connsiteX15" fmla="*/ 289702 w 1550644"/>
                <a:gd name="connsiteY15" fmla="*/ 546715 h 1309535"/>
                <a:gd name="connsiteX16" fmla="*/ 364094 w 1550644"/>
                <a:gd name="connsiteY16" fmla="*/ 1082916 h 1309535"/>
                <a:gd name="connsiteX17" fmla="*/ 504395 w 1550644"/>
                <a:gd name="connsiteY17" fmla="*/ 1307945 h 1309535"/>
                <a:gd name="connsiteX18" fmla="*/ 504395 w 1550644"/>
                <a:gd name="connsiteY18" fmla="*/ 1309359 h 1309535"/>
                <a:gd name="connsiteX19" fmla="*/ 505278 w 1550644"/>
                <a:gd name="connsiteY19" fmla="*/ 1309359 h 1309535"/>
                <a:gd name="connsiteX20" fmla="*/ 505278 w 1550644"/>
                <a:gd name="connsiteY20" fmla="*/ 1309536 h 1309535"/>
                <a:gd name="connsiteX21" fmla="*/ 505808 w 1550644"/>
                <a:gd name="connsiteY21" fmla="*/ 1309359 h 1309535"/>
                <a:gd name="connsiteX22" fmla="*/ 664751 w 1550644"/>
                <a:gd name="connsiteY22" fmla="*/ 1309359 h 1309535"/>
                <a:gd name="connsiteX23" fmla="*/ 528691 w 1550644"/>
                <a:gd name="connsiteY23" fmla="*/ 1232847 h 1309535"/>
                <a:gd name="connsiteX24" fmla="*/ 508282 w 1550644"/>
                <a:gd name="connsiteY24" fmla="*/ 1182576 h 1309535"/>
                <a:gd name="connsiteX25" fmla="*/ 517117 w 1550644"/>
                <a:gd name="connsiteY25" fmla="*/ 957104 h 1309535"/>
                <a:gd name="connsiteX26" fmla="*/ 574015 w 1550644"/>
                <a:gd name="connsiteY26" fmla="*/ 725095 h 1309535"/>
                <a:gd name="connsiteX27" fmla="*/ 565533 w 1550644"/>
                <a:gd name="connsiteY27" fmla="*/ 898616 h 1309535"/>
                <a:gd name="connsiteX28" fmla="*/ 1004460 w 1550644"/>
                <a:gd name="connsiteY28" fmla="*/ 962405 h 1309535"/>
                <a:gd name="connsiteX29" fmla="*/ 1127445 w 1550644"/>
                <a:gd name="connsiteY29" fmla="*/ 734019 h 1309535"/>
                <a:gd name="connsiteX30" fmla="*/ 1049254 w 1550644"/>
                <a:gd name="connsiteY30" fmla="*/ 956398 h 1309535"/>
                <a:gd name="connsiteX31" fmla="*/ 1315985 w 1550644"/>
                <a:gd name="connsiteY31" fmla="*/ 1309359 h 1309535"/>
                <a:gd name="connsiteX32" fmla="*/ 1475812 w 1550644"/>
                <a:gd name="connsiteY32" fmla="*/ 1309359 h 1309535"/>
                <a:gd name="connsiteX33" fmla="*/ 1322611 w 1550644"/>
                <a:gd name="connsiteY33" fmla="*/ 1233996 h 1309535"/>
                <a:gd name="connsiteX34" fmla="*/ 1206784 w 1550644"/>
                <a:gd name="connsiteY34" fmla="*/ 949329 h 1309535"/>
                <a:gd name="connsiteX35" fmla="*/ 1461941 w 1550644"/>
                <a:gd name="connsiteY35" fmla="*/ 537350 h 1309535"/>
                <a:gd name="connsiteX36" fmla="*/ 1550645 w 1550644"/>
                <a:gd name="connsiteY36" fmla="*/ 367804 h 1309535"/>
                <a:gd name="connsiteX37" fmla="*/ 1550645 w 1550644"/>
                <a:gd name="connsiteY37" fmla="*/ 0 h 1309535"/>
                <a:gd name="connsiteX38" fmla="*/ 1433668 w 1550644"/>
                <a:gd name="connsiteY38" fmla="*/ 188541 h 1309535"/>
                <a:gd name="connsiteX39" fmla="*/ 106993 w 1550644"/>
                <a:gd name="connsiteY39" fmla="*/ 479303 h 1309535"/>
                <a:gd name="connsiteX40" fmla="*/ 188717 w 1550644"/>
                <a:gd name="connsiteY40" fmla="*/ 499094 h 1309535"/>
                <a:gd name="connsiteX41" fmla="*/ 121659 w 1550644"/>
                <a:gd name="connsiteY41" fmla="*/ 462693 h 1309535"/>
                <a:gd name="connsiteX42" fmla="*/ 91090 w 1550644"/>
                <a:gd name="connsiteY42" fmla="*/ 396165 h 1309535"/>
                <a:gd name="connsiteX43" fmla="*/ 49211 w 1550644"/>
                <a:gd name="connsiteY43" fmla="*/ 410831 h 1309535"/>
                <a:gd name="connsiteX44" fmla="*/ 106993 w 1550644"/>
                <a:gd name="connsiteY44" fmla="*/ 479303 h 1309535"/>
                <a:gd name="connsiteX45" fmla="*/ 320802 w 1550644"/>
                <a:gd name="connsiteY45" fmla="*/ 376551 h 1309535"/>
                <a:gd name="connsiteX46" fmla="*/ 296947 w 1550644"/>
                <a:gd name="connsiteY46" fmla="*/ 326633 h 1309535"/>
                <a:gd name="connsiteX47" fmla="*/ 309493 w 1550644"/>
                <a:gd name="connsiteY47" fmla="*/ 276008 h 1309535"/>
                <a:gd name="connsiteX48" fmla="*/ 278393 w 1550644"/>
                <a:gd name="connsiteY48" fmla="*/ 263904 h 1309535"/>
                <a:gd name="connsiteX49" fmla="*/ 280690 w 1550644"/>
                <a:gd name="connsiteY49" fmla="*/ 330079 h 1309535"/>
                <a:gd name="connsiteX50" fmla="*/ 320802 w 1550644"/>
                <a:gd name="connsiteY50" fmla="*/ 376551 h 1309535"/>
                <a:gd name="connsiteX51" fmla="*/ 62376 w 1550644"/>
                <a:gd name="connsiteY51" fmla="*/ 988381 h 1309535"/>
                <a:gd name="connsiteX52" fmla="*/ 0 w 1550644"/>
                <a:gd name="connsiteY52" fmla="*/ 1094402 h 1309535"/>
                <a:gd name="connsiteX53" fmla="*/ 0 w 1550644"/>
                <a:gd name="connsiteY53" fmla="*/ 1212085 h 1309535"/>
                <a:gd name="connsiteX54" fmla="*/ 64408 w 1550644"/>
                <a:gd name="connsiteY54" fmla="*/ 1082563 h 1309535"/>
                <a:gd name="connsiteX55" fmla="*/ 69267 w 1550644"/>
                <a:gd name="connsiteY55" fmla="*/ 1076643 h 1309535"/>
                <a:gd name="connsiteX56" fmla="*/ 268056 w 1550644"/>
                <a:gd name="connsiteY56" fmla="*/ 955956 h 1309535"/>
                <a:gd name="connsiteX57" fmla="*/ 229977 w 1550644"/>
                <a:gd name="connsiteY57" fmla="*/ 798956 h 1309535"/>
                <a:gd name="connsiteX58" fmla="*/ 62464 w 1550644"/>
                <a:gd name="connsiteY58" fmla="*/ 988292 h 1309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550644" h="1309535">
                  <a:moveTo>
                    <a:pt x="1007287" y="987762"/>
                  </a:moveTo>
                  <a:cubicBezTo>
                    <a:pt x="1009408" y="987497"/>
                    <a:pt x="1011528" y="987320"/>
                    <a:pt x="1013825" y="986437"/>
                  </a:cubicBezTo>
                  <a:lnTo>
                    <a:pt x="990324" y="1132657"/>
                  </a:lnTo>
                  <a:cubicBezTo>
                    <a:pt x="985023" y="1165082"/>
                    <a:pt x="963642" y="1207137"/>
                    <a:pt x="934045" y="1207137"/>
                  </a:cubicBezTo>
                  <a:lnTo>
                    <a:pt x="793125" y="1206165"/>
                  </a:lnTo>
                  <a:cubicBezTo>
                    <a:pt x="822723" y="1101293"/>
                    <a:pt x="938462" y="1146440"/>
                    <a:pt x="938462" y="1146440"/>
                  </a:cubicBezTo>
                  <a:lnTo>
                    <a:pt x="911604" y="991650"/>
                  </a:lnTo>
                  <a:cubicBezTo>
                    <a:pt x="942085" y="992356"/>
                    <a:pt x="973891" y="991384"/>
                    <a:pt x="1007199" y="987850"/>
                  </a:cubicBezTo>
                  <a:close/>
                  <a:moveTo>
                    <a:pt x="1433845" y="188541"/>
                  </a:moveTo>
                  <a:lnTo>
                    <a:pt x="1433845" y="188364"/>
                  </a:lnTo>
                  <a:cubicBezTo>
                    <a:pt x="1433403" y="188364"/>
                    <a:pt x="1412199" y="183946"/>
                    <a:pt x="1381100" y="183946"/>
                  </a:cubicBezTo>
                  <a:cubicBezTo>
                    <a:pt x="1350000" y="183946"/>
                    <a:pt x="1327382" y="188541"/>
                    <a:pt x="1327382" y="188541"/>
                  </a:cubicBezTo>
                  <a:cubicBezTo>
                    <a:pt x="1283030" y="45147"/>
                    <a:pt x="1210406" y="0"/>
                    <a:pt x="1210406" y="0"/>
                  </a:cubicBezTo>
                  <a:lnTo>
                    <a:pt x="1204398" y="469673"/>
                  </a:lnTo>
                  <a:cubicBezTo>
                    <a:pt x="865484" y="551574"/>
                    <a:pt x="396872" y="608826"/>
                    <a:pt x="172196" y="320625"/>
                  </a:cubicBezTo>
                  <a:cubicBezTo>
                    <a:pt x="166983" y="460661"/>
                    <a:pt x="289702" y="546715"/>
                    <a:pt x="289702" y="546715"/>
                  </a:cubicBezTo>
                  <a:cubicBezTo>
                    <a:pt x="182798" y="836152"/>
                    <a:pt x="340504" y="1045102"/>
                    <a:pt x="364094" y="1082916"/>
                  </a:cubicBezTo>
                  <a:lnTo>
                    <a:pt x="504395" y="1307945"/>
                  </a:lnTo>
                  <a:lnTo>
                    <a:pt x="504395" y="1309359"/>
                  </a:lnTo>
                  <a:lnTo>
                    <a:pt x="505278" y="1309359"/>
                  </a:lnTo>
                  <a:lnTo>
                    <a:pt x="505278" y="1309536"/>
                  </a:lnTo>
                  <a:cubicBezTo>
                    <a:pt x="505278" y="1309536"/>
                    <a:pt x="505808" y="1309359"/>
                    <a:pt x="505808" y="1309359"/>
                  </a:cubicBezTo>
                  <a:lnTo>
                    <a:pt x="664751" y="1309359"/>
                  </a:lnTo>
                  <a:cubicBezTo>
                    <a:pt x="664751" y="1309359"/>
                    <a:pt x="639218" y="1219860"/>
                    <a:pt x="528691" y="1232847"/>
                  </a:cubicBezTo>
                  <a:lnTo>
                    <a:pt x="508282" y="1182576"/>
                  </a:lnTo>
                  <a:cubicBezTo>
                    <a:pt x="478685" y="1109686"/>
                    <a:pt x="482130" y="1027697"/>
                    <a:pt x="517117" y="957104"/>
                  </a:cubicBezTo>
                  <a:cubicBezTo>
                    <a:pt x="560851" y="868930"/>
                    <a:pt x="582232" y="781110"/>
                    <a:pt x="574015" y="725095"/>
                  </a:cubicBezTo>
                  <a:cubicBezTo>
                    <a:pt x="604319" y="805494"/>
                    <a:pt x="565533" y="898616"/>
                    <a:pt x="565533" y="898616"/>
                  </a:cubicBezTo>
                  <a:cubicBezTo>
                    <a:pt x="661306" y="915579"/>
                    <a:pt x="806378" y="983433"/>
                    <a:pt x="1004460" y="962405"/>
                  </a:cubicBezTo>
                  <a:cubicBezTo>
                    <a:pt x="1011617" y="961610"/>
                    <a:pt x="1106682" y="808498"/>
                    <a:pt x="1127445" y="734019"/>
                  </a:cubicBezTo>
                  <a:cubicBezTo>
                    <a:pt x="1126561" y="811591"/>
                    <a:pt x="1049254" y="956398"/>
                    <a:pt x="1049254" y="956398"/>
                  </a:cubicBezTo>
                  <a:lnTo>
                    <a:pt x="1315985" y="1309359"/>
                  </a:lnTo>
                  <a:lnTo>
                    <a:pt x="1475812" y="1309359"/>
                  </a:lnTo>
                  <a:cubicBezTo>
                    <a:pt x="1475812" y="1309359"/>
                    <a:pt x="1443122" y="1214735"/>
                    <a:pt x="1322611" y="1233996"/>
                  </a:cubicBezTo>
                  <a:lnTo>
                    <a:pt x="1206784" y="949329"/>
                  </a:lnTo>
                  <a:cubicBezTo>
                    <a:pt x="1423773" y="776692"/>
                    <a:pt x="1461941" y="537350"/>
                    <a:pt x="1461941" y="537350"/>
                  </a:cubicBezTo>
                  <a:cubicBezTo>
                    <a:pt x="1550645" y="490347"/>
                    <a:pt x="1550645" y="367804"/>
                    <a:pt x="1550645" y="367804"/>
                  </a:cubicBezTo>
                  <a:lnTo>
                    <a:pt x="1550645" y="0"/>
                  </a:lnTo>
                  <a:cubicBezTo>
                    <a:pt x="1550645" y="0"/>
                    <a:pt x="1478109" y="45147"/>
                    <a:pt x="1433668" y="188541"/>
                  </a:cubicBezTo>
                  <a:close/>
                  <a:moveTo>
                    <a:pt x="106993" y="479303"/>
                  </a:moveTo>
                  <a:cubicBezTo>
                    <a:pt x="131378" y="496090"/>
                    <a:pt x="161594" y="504306"/>
                    <a:pt x="188717" y="499094"/>
                  </a:cubicBezTo>
                  <a:cubicBezTo>
                    <a:pt x="161152" y="496708"/>
                    <a:pt x="137739" y="481777"/>
                    <a:pt x="121659" y="462693"/>
                  </a:cubicBezTo>
                  <a:cubicBezTo>
                    <a:pt x="105403" y="443433"/>
                    <a:pt x="95772" y="419931"/>
                    <a:pt x="91090" y="396165"/>
                  </a:cubicBezTo>
                  <a:lnTo>
                    <a:pt x="49211" y="410831"/>
                  </a:lnTo>
                  <a:cubicBezTo>
                    <a:pt x="62906" y="438132"/>
                    <a:pt x="82343" y="462605"/>
                    <a:pt x="106993" y="479303"/>
                  </a:cubicBezTo>
                  <a:close/>
                  <a:moveTo>
                    <a:pt x="320802" y="376551"/>
                  </a:moveTo>
                  <a:cubicBezTo>
                    <a:pt x="305252" y="363652"/>
                    <a:pt x="297919" y="344745"/>
                    <a:pt x="296947" y="326633"/>
                  </a:cubicBezTo>
                  <a:cubicBezTo>
                    <a:pt x="295975" y="308433"/>
                    <a:pt x="300834" y="290586"/>
                    <a:pt x="309493" y="276008"/>
                  </a:cubicBezTo>
                  <a:lnTo>
                    <a:pt x="278393" y="263904"/>
                  </a:lnTo>
                  <a:cubicBezTo>
                    <a:pt x="272739" y="286257"/>
                    <a:pt x="273446" y="309493"/>
                    <a:pt x="280690" y="330079"/>
                  </a:cubicBezTo>
                  <a:cubicBezTo>
                    <a:pt x="287670" y="350664"/>
                    <a:pt x="302248" y="368511"/>
                    <a:pt x="320802" y="376551"/>
                  </a:cubicBezTo>
                  <a:close/>
                  <a:moveTo>
                    <a:pt x="62376" y="988381"/>
                  </a:moveTo>
                  <a:lnTo>
                    <a:pt x="0" y="1094402"/>
                  </a:lnTo>
                  <a:lnTo>
                    <a:pt x="0" y="1212085"/>
                  </a:lnTo>
                  <a:cubicBezTo>
                    <a:pt x="0" y="1212085"/>
                    <a:pt x="95596" y="1207226"/>
                    <a:pt x="64408" y="1082563"/>
                  </a:cubicBezTo>
                  <a:lnTo>
                    <a:pt x="69267" y="1076643"/>
                  </a:lnTo>
                  <a:cubicBezTo>
                    <a:pt x="119804" y="1014886"/>
                    <a:pt x="189778" y="971594"/>
                    <a:pt x="268056" y="955956"/>
                  </a:cubicBezTo>
                  <a:cubicBezTo>
                    <a:pt x="247647" y="904182"/>
                    <a:pt x="235101" y="851790"/>
                    <a:pt x="229977" y="798956"/>
                  </a:cubicBezTo>
                  <a:cubicBezTo>
                    <a:pt x="161859" y="849847"/>
                    <a:pt x="105579" y="914961"/>
                    <a:pt x="62464" y="988292"/>
                  </a:cubicBezTo>
                  <a:close/>
                </a:path>
              </a:pathLst>
            </a:custGeom>
            <a:solidFill>
              <a:srgbClr val="C1DFF5"/>
            </a:solidFill>
            <a:ln w="8821"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E79B26C-EFFB-42D0-0743-B3EF42155B04}"/>
                </a:ext>
              </a:extLst>
            </p:cNvPr>
            <p:cNvSpPr/>
            <p:nvPr/>
          </p:nvSpPr>
          <p:spPr>
            <a:xfrm>
              <a:off x="11317076" y="4966438"/>
              <a:ext cx="131187" cy="91509"/>
            </a:xfrm>
            <a:custGeom>
              <a:avLst/>
              <a:gdLst>
                <a:gd name="connsiteX0" fmla="*/ 3748 w 131187"/>
                <a:gd name="connsiteY0" fmla="*/ 36931 h 91509"/>
                <a:gd name="connsiteX1" fmla="*/ 24246 w 131187"/>
                <a:gd name="connsiteY1" fmla="*/ 68914 h 91509"/>
                <a:gd name="connsiteX2" fmla="*/ 106854 w 131187"/>
                <a:gd name="connsiteY2" fmla="*/ 68914 h 91509"/>
                <a:gd name="connsiteX3" fmla="*/ 127351 w 131187"/>
                <a:gd name="connsiteY3" fmla="*/ 36931 h 91509"/>
                <a:gd name="connsiteX4" fmla="*/ 107119 w 131187"/>
                <a:gd name="connsiteY4" fmla="*/ 0 h 91509"/>
                <a:gd name="connsiteX5" fmla="*/ 24069 w 131187"/>
                <a:gd name="connsiteY5" fmla="*/ 0 h 91509"/>
                <a:gd name="connsiteX6" fmla="*/ 3837 w 131187"/>
                <a:gd name="connsiteY6" fmla="*/ 36931 h 9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87" h="91509">
                  <a:moveTo>
                    <a:pt x="3748" y="36931"/>
                  </a:moveTo>
                  <a:lnTo>
                    <a:pt x="24246" y="68914"/>
                  </a:lnTo>
                  <a:cubicBezTo>
                    <a:pt x="43506" y="99041"/>
                    <a:pt x="87593" y="99041"/>
                    <a:pt x="106854" y="68914"/>
                  </a:cubicBezTo>
                  <a:lnTo>
                    <a:pt x="127351" y="36931"/>
                  </a:lnTo>
                  <a:cubicBezTo>
                    <a:pt x="137600" y="20939"/>
                    <a:pt x="126114" y="0"/>
                    <a:pt x="107119" y="0"/>
                  </a:cubicBezTo>
                  <a:lnTo>
                    <a:pt x="24069" y="0"/>
                  </a:lnTo>
                  <a:cubicBezTo>
                    <a:pt x="5074" y="0"/>
                    <a:pt x="-6412" y="20939"/>
                    <a:pt x="3837" y="36931"/>
                  </a:cubicBezTo>
                  <a:close/>
                </a:path>
              </a:pathLst>
            </a:custGeom>
            <a:solidFill>
              <a:srgbClr val="3A82C3"/>
            </a:solidFill>
            <a:ln w="8821" cap="flat">
              <a:noFill/>
              <a:prstDash val="solid"/>
              <a:miter/>
            </a:ln>
          </p:spPr>
          <p:txBody>
            <a:bodyPr rtlCol="0" anchor="ctr"/>
            <a:lstStyle/>
            <a:p>
              <a:endParaRPr lang="en-US"/>
            </a:p>
          </p:txBody>
        </p:sp>
      </p:grpSp>
      <p:pic>
        <p:nvPicPr>
          <p:cNvPr id="3" name="Picture 2" descr="A logo for a company&#10;&#10;Description automatically generated">
            <a:extLst>
              <a:ext uri="{FF2B5EF4-FFF2-40B4-BE49-F238E27FC236}">
                <a16:creationId xmlns:a16="http://schemas.microsoft.com/office/drawing/2014/main" id="{6398F844-DA9A-8A11-4E8D-1E8F65580CDD}"/>
              </a:ext>
            </a:extLst>
          </p:cNvPr>
          <p:cNvPicPr>
            <a:picLocks noChangeAspect="1"/>
          </p:cNvPicPr>
          <p:nvPr userDrawn="1"/>
        </p:nvPicPr>
        <p:blipFill>
          <a:blip r:embed="rId4"/>
          <a:stretch>
            <a:fillRect/>
          </a:stretch>
        </p:blipFill>
        <p:spPr>
          <a:xfrm>
            <a:off x="10064495" y="6256366"/>
            <a:ext cx="1193543" cy="473017"/>
          </a:xfrm>
          <a:prstGeom prst="rect">
            <a:avLst/>
          </a:prstGeom>
        </p:spPr>
      </p:pic>
      <p:sp>
        <p:nvSpPr>
          <p:cNvPr id="10" name="Slide Number Placeholder 4">
            <a:extLst>
              <a:ext uri="{FF2B5EF4-FFF2-40B4-BE49-F238E27FC236}">
                <a16:creationId xmlns:a16="http://schemas.microsoft.com/office/drawing/2014/main" id="{4C99AEA3-BF4E-F91E-A295-F9B9B21143FF}"/>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34014817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1_Section Title + Text">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825401"/>
            <a:ext cx="1115796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2" name="Slide Number Placeholder 4">
            <a:extLst>
              <a:ext uri="{FF2B5EF4-FFF2-40B4-BE49-F238E27FC236}">
                <a16:creationId xmlns:a16="http://schemas.microsoft.com/office/drawing/2014/main" id="{C7FA4B2F-B18B-CE5D-A209-51D0C25B79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1551195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2_Cover Slide">
    <p:spTree>
      <p:nvGrpSpPr>
        <p:cNvPr id="1" name=""/>
        <p:cNvGrpSpPr/>
        <p:nvPr/>
      </p:nvGrpSpPr>
      <p:grpSpPr>
        <a:xfrm>
          <a:off x="0" y="0"/>
          <a:ext cx="0" cy="0"/>
          <a:chOff x="0" y="0"/>
          <a:chExt cx="0" cy="0"/>
        </a:xfrm>
      </p:grpSpPr>
      <p:pic>
        <p:nvPicPr>
          <p:cNvPr id="10" name="Picture 9" descr="Chart, pie chart&#10;&#10;Description automatically generated">
            <a:extLst>
              <a:ext uri="{FF2B5EF4-FFF2-40B4-BE49-F238E27FC236}">
                <a16:creationId xmlns:a16="http://schemas.microsoft.com/office/drawing/2014/main" id="{0AEA474A-DCE5-C226-34F1-345A686FD75D}"/>
              </a:ext>
            </a:extLst>
          </p:cNvPr>
          <p:cNvPicPr>
            <a:picLocks noChangeAspect="1"/>
          </p:cNvPicPr>
          <p:nvPr userDrawn="1"/>
        </p:nvPicPr>
        <p:blipFill>
          <a:blip r:embed="rId2"/>
          <a:stretch>
            <a:fillRect/>
          </a:stretch>
        </p:blipFill>
        <p:spPr>
          <a:xfrm>
            <a:off x="0" y="-3441"/>
            <a:ext cx="12192001" cy="6861442"/>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1239455"/>
            <a:ext cx="5394960" cy="1362984"/>
          </a:xfrm>
          <a:prstGeom prst="rect">
            <a:avLst/>
          </a:prstGeom>
        </p:spPr>
        <p:txBody>
          <a:bodyPr lIns="0" tIns="0" rIns="0" bIns="0" anchor="t" anchorCtr="0">
            <a:noAutofit/>
          </a:bodyPr>
          <a:lstStyle>
            <a:lvl1pPr>
              <a:defRPr sz="3600" b="1" i="0">
                <a:latin typeface="Invention" panose="020B0503020008020204" pitchFamily="34" charset="0"/>
              </a:defRPr>
            </a:lvl1pPr>
          </a:lstStyle>
          <a:p>
            <a:r>
              <a:rPr lang="en-GB"/>
              <a:t>Presentation title goes here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5047488"/>
            <a:ext cx="2866978" cy="365760"/>
          </a:xfrm>
          <a:prstGeom prst="rect">
            <a:avLst/>
          </a:prstGeom>
        </p:spPr>
        <p:txBody>
          <a:bodyPr lIns="0" tIns="0" rIns="0" bIns="0" anchor="ctr">
            <a:noAutofit/>
          </a:bodyPr>
          <a:lstStyle>
            <a:lvl1pPr marL="0" indent="0">
              <a:buNone/>
              <a:defRPr sz="1400">
                <a:latin typeface="Invention" panose="020B0503020008020204" pitchFamily="34" charset="0"/>
              </a:defRPr>
            </a:lvl1pPr>
          </a:lstStyle>
          <a:p>
            <a:r>
              <a:rPr lang="en-GB"/>
              <a:t>Name</a:t>
            </a:r>
          </a:p>
        </p:txBody>
      </p:sp>
      <p:sp>
        <p:nvSpPr>
          <p:cNvPr id="11" name="Date Placeholder 3">
            <a:extLst>
              <a:ext uri="{FF2B5EF4-FFF2-40B4-BE49-F238E27FC236}">
                <a16:creationId xmlns:a16="http://schemas.microsoft.com/office/drawing/2014/main" id="{AEFC6932-50C3-CE01-B439-CAA12AE060C9}"/>
              </a:ext>
            </a:extLst>
          </p:cNvPr>
          <p:cNvSpPr>
            <a:spLocks noGrp="1"/>
          </p:cNvSpPr>
          <p:nvPr>
            <p:ph type="dt" sz="half" idx="2"/>
          </p:nvPr>
        </p:nvSpPr>
        <p:spPr>
          <a:xfrm>
            <a:off x="516303" y="5473514"/>
            <a:ext cx="2866978" cy="365125"/>
          </a:xfrm>
          <a:prstGeom prst="rect">
            <a:avLst/>
          </a:prstGeom>
        </p:spPr>
        <p:txBody>
          <a:bodyPr vert="horz" lIns="0" tIns="0" rIns="0" bIns="0" rtlCol="0" anchor="ctr"/>
          <a:lstStyle>
            <a:lvl1pPr algn="l">
              <a:defRPr sz="1400" b="0" i="0">
                <a:solidFill>
                  <a:schemeClr val="tx1"/>
                </a:solidFill>
                <a:latin typeface="Invention" panose="020B0503020008020204" pitchFamily="34" charset="0"/>
              </a:defRPr>
            </a:lvl1pPr>
          </a:lstStyle>
          <a:p>
            <a:endParaRPr lang="en-US"/>
          </a:p>
        </p:txBody>
      </p:sp>
      <p:pic>
        <p:nvPicPr>
          <p:cNvPr id="5" name="Picture 4">
            <a:extLst>
              <a:ext uri="{FF2B5EF4-FFF2-40B4-BE49-F238E27FC236}">
                <a16:creationId xmlns:a16="http://schemas.microsoft.com/office/drawing/2014/main" id="{33624113-489C-251F-E16A-88B56DEC74FE}"/>
              </a:ext>
            </a:extLst>
          </p:cNvPr>
          <p:cNvPicPr>
            <a:picLocks noChangeAspect="1"/>
          </p:cNvPicPr>
          <p:nvPr userDrawn="1"/>
        </p:nvPicPr>
        <p:blipFill>
          <a:blip r:embed="rId3"/>
          <a:stretch>
            <a:fillRect/>
          </a:stretch>
        </p:blipFill>
        <p:spPr>
          <a:xfrm>
            <a:off x="0" y="6102405"/>
            <a:ext cx="12192000" cy="31695"/>
          </a:xfrm>
          <a:prstGeom prst="rect">
            <a:avLst/>
          </a:prstGeom>
        </p:spPr>
      </p:pic>
      <p:pic>
        <p:nvPicPr>
          <p:cNvPr id="6" name="Picture 5" descr="Icon&#10;&#10;Description automatically generated">
            <a:extLst>
              <a:ext uri="{FF2B5EF4-FFF2-40B4-BE49-F238E27FC236}">
                <a16:creationId xmlns:a16="http://schemas.microsoft.com/office/drawing/2014/main" id="{2A72300B-1D7C-9326-A325-5AD43FA81896}"/>
              </a:ext>
            </a:extLst>
          </p:cNvPr>
          <p:cNvPicPr>
            <a:picLocks noChangeAspect="1"/>
          </p:cNvPicPr>
          <p:nvPr userDrawn="1"/>
        </p:nvPicPr>
        <p:blipFill>
          <a:blip r:embed="rId4"/>
          <a:stretch>
            <a:fillRect/>
          </a:stretch>
        </p:blipFill>
        <p:spPr>
          <a:xfrm>
            <a:off x="8808721" y="3582045"/>
            <a:ext cx="3048000" cy="2590800"/>
          </a:xfrm>
          <a:prstGeom prst="rect">
            <a:avLst/>
          </a:prstGeom>
        </p:spPr>
      </p:pic>
      <p:pic>
        <p:nvPicPr>
          <p:cNvPr id="2" name="Picture 1" descr="A logo on a black background&#10;&#10;AI-generated content may be incorrect.">
            <a:extLst>
              <a:ext uri="{FF2B5EF4-FFF2-40B4-BE49-F238E27FC236}">
                <a16:creationId xmlns:a16="http://schemas.microsoft.com/office/drawing/2014/main" id="{7C3DF7A5-1325-E27F-4DB3-A55268456446}"/>
              </a:ext>
            </a:extLst>
          </p:cNvPr>
          <p:cNvPicPr>
            <a:picLocks noChangeAspect="1"/>
          </p:cNvPicPr>
          <p:nvPr userDrawn="1"/>
        </p:nvPicPr>
        <p:blipFill>
          <a:blip r:embed="rId5"/>
          <a:stretch>
            <a:fillRect/>
          </a:stretch>
        </p:blipFill>
        <p:spPr>
          <a:xfrm>
            <a:off x="10203188" y="6295187"/>
            <a:ext cx="1028701" cy="407194"/>
          </a:xfrm>
          <a:prstGeom prst="rect">
            <a:avLst/>
          </a:prstGeom>
        </p:spPr>
      </p:pic>
      <p:sp>
        <p:nvSpPr>
          <p:cNvPr id="3" name="Slide Number Placeholder 4">
            <a:extLst>
              <a:ext uri="{FF2B5EF4-FFF2-40B4-BE49-F238E27FC236}">
                <a16:creationId xmlns:a16="http://schemas.microsoft.com/office/drawing/2014/main" id="{67DB2B84-3590-707B-4985-51D0CF09A317}"/>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42923577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Cover Slide">
    <p:spTree>
      <p:nvGrpSpPr>
        <p:cNvPr id="1" name=""/>
        <p:cNvGrpSpPr/>
        <p:nvPr/>
      </p:nvGrpSpPr>
      <p:grpSpPr>
        <a:xfrm>
          <a:off x="0" y="0"/>
          <a:ext cx="0" cy="0"/>
          <a:chOff x="0" y="0"/>
          <a:chExt cx="0" cy="0"/>
        </a:xfrm>
      </p:grpSpPr>
      <p:pic>
        <p:nvPicPr>
          <p:cNvPr id="4" name="Picture 3" descr="A picture containing dog, mammal, tan&#10;&#10;Description automatically generated">
            <a:extLst>
              <a:ext uri="{FF2B5EF4-FFF2-40B4-BE49-F238E27FC236}">
                <a16:creationId xmlns:a16="http://schemas.microsoft.com/office/drawing/2014/main" id="{252ADECA-28AC-F8F6-72F9-BF841267DB02}"/>
              </a:ext>
            </a:extLst>
          </p:cNvPr>
          <p:cNvPicPr>
            <a:picLocks noChangeAspect="1"/>
          </p:cNvPicPr>
          <p:nvPr userDrawn="1"/>
        </p:nvPicPr>
        <p:blipFill>
          <a:blip r:embed="rId2"/>
          <a:stretch>
            <a:fillRect/>
          </a:stretch>
        </p:blipFill>
        <p:spPr>
          <a:xfrm>
            <a:off x="-1" y="-3441"/>
            <a:ext cx="12192001" cy="6861442"/>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1239455"/>
            <a:ext cx="5394960" cy="1362984"/>
          </a:xfrm>
          <a:prstGeom prst="rect">
            <a:avLst/>
          </a:prstGeom>
        </p:spPr>
        <p:txBody>
          <a:bodyPr lIns="0" tIns="0" rIns="0" bIns="0" anchor="t" anchorCtr="0">
            <a:noAutofit/>
          </a:bodyPr>
          <a:lstStyle>
            <a:lvl1pPr>
              <a:defRPr sz="3600" b="1" i="0">
                <a:latin typeface="Invention" panose="020B0503020008020204" pitchFamily="34" charset="0"/>
              </a:defRPr>
            </a:lvl1pPr>
          </a:lstStyle>
          <a:p>
            <a:r>
              <a:rPr lang="en-GB"/>
              <a:t>Presentation title goes here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5047488"/>
            <a:ext cx="2866978" cy="365760"/>
          </a:xfrm>
          <a:prstGeom prst="rect">
            <a:avLst/>
          </a:prstGeom>
        </p:spPr>
        <p:txBody>
          <a:bodyPr lIns="0" tIns="0" rIns="0" bIns="0" anchor="ctr">
            <a:noAutofit/>
          </a:bodyPr>
          <a:lstStyle>
            <a:lvl1pPr marL="0" indent="0">
              <a:buNone/>
              <a:defRPr sz="1400">
                <a:latin typeface="Invention" panose="020B0503020008020204" pitchFamily="34" charset="0"/>
              </a:defRPr>
            </a:lvl1pPr>
          </a:lstStyle>
          <a:p>
            <a:r>
              <a:rPr lang="en-GB"/>
              <a:t>Name</a:t>
            </a:r>
          </a:p>
        </p:txBody>
      </p:sp>
      <p:sp>
        <p:nvSpPr>
          <p:cNvPr id="11" name="Date Placeholder 3">
            <a:extLst>
              <a:ext uri="{FF2B5EF4-FFF2-40B4-BE49-F238E27FC236}">
                <a16:creationId xmlns:a16="http://schemas.microsoft.com/office/drawing/2014/main" id="{AEFC6932-50C3-CE01-B439-CAA12AE060C9}"/>
              </a:ext>
            </a:extLst>
          </p:cNvPr>
          <p:cNvSpPr>
            <a:spLocks noGrp="1"/>
          </p:cNvSpPr>
          <p:nvPr>
            <p:ph type="dt" sz="half" idx="2"/>
          </p:nvPr>
        </p:nvSpPr>
        <p:spPr>
          <a:xfrm>
            <a:off x="516303" y="5473514"/>
            <a:ext cx="2866978" cy="365125"/>
          </a:xfrm>
          <a:prstGeom prst="rect">
            <a:avLst/>
          </a:prstGeom>
        </p:spPr>
        <p:txBody>
          <a:bodyPr vert="horz" lIns="0" tIns="0" rIns="0" bIns="0" rtlCol="0" anchor="ctr"/>
          <a:lstStyle>
            <a:lvl1pPr algn="l">
              <a:defRPr sz="1400" b="0" i="0">
                <a:solidFill>
                  <a:schemeClr val="tx1"/>
                </a:solidFill>
                <a:latin typeface="Invention" panose="020B0503020008020204" pitchFamily="34" charset="0"/>
              </a:defRPr>
            </a:lvl1pPr>
          </a:lstStyle>
          <a:p>
            <a:endParaRPr lang="en-US"/>
          </a:p>
        </p:txBody>
      </p:sp>
      <p:pic>
        <p:nvPicPr>
          <p:cNvPr id="5" name="Picture 4">
            <a:extLst>
              <a:ext uri="{FF2B5EF4-FFF2-40B4-BE49-F238E27FC236}">
                <a16:creationId xmlns:a16="http://schemas.microsoft.com/office/drawing/2014/main" id="{33624113-489C-251F-E16A-88B56DEC74FE}"/>
              </a:ext>
            </a:extLst>
          </p:cNvPr>
          <p:cNvPicPr>
            <a:picLocks noChangeAspect="1"/>
          </p:cNvPicPr>
          <p:nvPr userDrawn="1"/>
        </p:nvPicPr>
        <p:blipFill>
          <a:blip r:embed="rId3"/>
          <a:stretch>
            <a:fillRect/>
          </a:stretch>
        </p:blipFill>
        <p:spPr>
          <a:xfrm>
            <a:off x="0" y="6102405"/>
            <a:ext cx="12192000" cy="31695"/>
          </a:xfrm>
          <a:prstGeom prst="rect">
            <a:avLst/>
          </a:prstGeom>
        </p:spPr>
      </p:pic>
      <p:pic>
        <p:nvPicPr>
          <p:cNvPr id="2" name="Picture 1" descr="A logo on a black background&#10;&#10;AI-generated content may be incorrect.">
            <a:extLst>
              <a:ext uri="{FF2B5EF4-FFF2-40B4-BE49-F238E27FC236}">
                <a16:creationId xmlns:a16="http://schemas.microsoft.com/office/drawing/2014/main" id="{F9DC14D5-E8F4-E6F9-F568-97A9B81F6851}"/>
              </a:ext>
            </a:extLst>
          </p:cNvPr>
          <p:cNvPicPr>
            <a:picLocks noChangeAspect="1"/>
          </p:cNvPicPr>
          <p:nvPr userDrawn="1"/>
        </p:nvPicPr>
        <p:blipFill>
          <a:blip r:embed="rId4"/>
          <a:stretch>
            <a:fillRect/>
          </a:stretch>
        </p:blipFill>
        <p:spPr>
          <a:xfrm>
            <a:off x="10203188" y="6295187"/>
            <a:ext cx="1028701" cy="407194"/>
          </a:xfrm>
          <a:prstGeom prst="rect">
            <a:avLst/>
          </a:prstGeom>
        </p:spPr>
      </p:pic>
      <p:sp>
        <p:nvSpPr>
          <p:cNvPr id="6" name="Slide Number Placeholder 4">
            <a:extLst>
              <a:ext uri="{FF2B5EF4-FFF2-40B4-BE49-F238E27FC236}">
                <a16:creationId xmlns:a16="http://schemas.microsoft.com/office/drawing/2014/main" id="{1FF99EAC-BABE-B53C-B4F4-3E60B3B1EE93}"/>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6966762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AC0E60-F8ED-C894-3EE5-A2F15B4D84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63435"/>
          </a:xfrm>
          <a:prstGeom prst="rect">
            <a:avLst/>
          </a:prstGeom>
        </p:spPr>
      </p:pic>
      <p:sp>
        <p:nvSpPr>
          <p:cNvPr id="5" name="Picture Placeholder 4">
            <a:extLst>
              <a:ext uri="{FF2B5EF4-FFF2-40B4-BE49-F238E27FC236}">
                <a16:creationId xmlns:a16="http://schemas.microsoft.com/office/drawing/2014/main" id="{41F95693-FFBD-AB9D-DCF5-FB6E49EA7B67}"/>
              </a:ext>
            </a:extLst>
          </p:cNvPr>
          <p:cNvSpPr>
            <a:spLocks noGrp="1"/>
          </p:cNvSpPr>
          <p:nvPr>
            <p:ph type="pic" sz="quarter" idx="10" hasCustomPrompt="1"/>
          </p:nvPr>
        </p:nvSpPr>
        <p:spPr>
          <a:xfrm>
            <a:off x="4566052" y="6"/>
            <a:ext cx="7634339" cy="6115164"/>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7395 w 10000"/>
              <a:gd name="connsiteY0" fmla="*/ 0 h 10004"/>
              <a:gd name="connsiteX1" fmla="*/ 10000 w 10000"/>
              <a:gd name="connsiteY1" fmla="*/ 4 h 10004"/>
              <a:gd name="connsiteX2" fmla="*/ 10000 w 10000"/>
              <a:gd name="connsiteY2" fmla="*/ 10004 h 10004"/>
              <a:gd name="connsiteX3" fmla="*/ 0 w 10000"/>
              <a:gd name="connsiteY3" fmla="*/ 10004 h 10004"/>
              <a:gd name="connsiteX4" fmla="*/ 7395 w 10000"/>
              <a:gd name="connsiteY4" fmla="*/ 0 h 10004"/>
              <a:gd name="connsiteX0" fmla="*/ 7099 w 9704"/>
              <a:gd name="connsiteY0" fmla="*/ 0 h 10004"/>
              <a:gd name="connsiteX1" fmla="*/ 9704 w 9704"/>
              <a:gd name="connsiteY1" fmla="*/ 4 h 10004"/>
              <a:gd name="connsiteX2" fmla="*/ 9704 w 9704"/>
              <a:gd name="connsiteY2" fmla="*/ 10004 h 10004"/>
              <a:gd name="connsiteX3" fmla="*/ 0 w 9704"/>
              <a:gd name="connsiteY3" fmla="*/ 9985 h 10004"/>
              <a:gd name="connsiteX4" fmla="*/ 7099 w 9704"/>
              <a:gd name="connsiteY4" fmla="*/ 0 h 10004"/>
              <a:gd name="connsiteX0" fmla="*/ 7447 w 10131"/>
              <a:gd name="connsiteY0" fmla="*/ 0 h 10000"/>
              <a:gd name="connsiteX1" fmla="*/ 10131 w 10131"/>
              <a:gd name="connsiteY1" fmla="*/ 4 h 10000"/>
              <a:gd name="connsiteX2" fmla="*/ 10131 w 10131"/>
              <a:gd name="connsiteY2" fmla="*/ 10000 h 10000"/>
              <a:gd name="connsiteX3" fmla="*/ 0 w 10131"/>
              <a:gd name="connsiteY3" fmla="*/ 10000 h 10000"/>
              <a:gd name="connsiteX4" fmla="*/ 7447 w 10131"/>
              <a:gd name="connsiteY4" fmla="*/ 0 h 10000"/>
              <a:gd name="connsiteX0" fmla="*/ 7040 w 9724"/>
              <a:gd name="connsiteY0" fmla="*/ 0 h 10000"/>
              <a:gd name="connsiteX1" fmla="*/ 9724 w 9724"/>
              <a:gd name="connsiteY1" fmla="*/ 4 h 10000"/>
              <a:gd name="connsiteX2" fmla="*/ 9724 w 9724"/>
              <a:gd name="connsiteY2" fmla="*/ 10000 h 10000"/>
              <a:gd name="connsiteX3" fmla="*/ 0 w 9724"/>
              <a:gd name="connsiteY3" fmla="*/ 8820 h 10000"/>
              <a:gd name="connsiteX4" fmla="*/ 7040 w 9724"/>
              <a:gd name="connsiteY4" fmla="*/ 0 h 10000"/>
              <a:gd name="connsiteX0" fmla="*/ 7240 w 10000"/>
              <a:gd name="connsiteY0" fmla="*/ 0 h 10000"/>
              <a:gd name="connsiteX1" fmla="*/ 10000 w 10000"/>
              <a:gd name="connsiteY1" fmla="*/ 4 h 10000"/>
              <a:gd name="connsiteX2" fmla="*/ 10000 w 10000"/>
              <a:gd name="connsiteY2" fmla="*/ 10000 h 10000"/>
              <a:gd name="connsiteX3" fmla="*/ 3664 w 10000"/>
              <a:gd name="connsiteY3" fmla="*/ 9253 h 10000"/>
              <a:gd name="connsiteX4" fmla="*/ 0 w 10000"/>
              <a:gd name="connsiteY4" fmla="*/ 8820 h 10000"/>
              <a:gd name="connsiteX5" fmla="*/ 7240 w 10000"/>
              <a:gd name="connsiteY5" fmla="*/ 0 h 10000"/>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29 w 9989"/>
              <a:gd name="connsiteY0" fmla="*/ 0 h 10021"/>
              <a:gd name="connsiteX1" fmla="*/ 9989 w 9989"/>
              <a:gd name="connsiteY1" fmla="*/ 4 h 10021"/>
              <a:gd name="connsiteX2" fmla="*/ 9989 w 9989"/>
              <a:gd name="connsiteY2" fmla="*/ 10000 h 10021"/>
              <a:gd name="connsiteX3" fmla="*/ 2008 w 9989"/>
              <a:gd name="connsiteY3" fmla="*/ 10021 h 10021"/>
              <a:gd name="connsiteX4" fmla="*/ 0 w 9989"/>
              <a:gd name="connsiteY4" fmla="*/ 8820 h 10021"/>
              <a:gd name="connsiteX5" fmla="*/ 7229 w 9989"/>
              <a:gd name="connsiteY5" fmla="*/ 0 h 10021"/>
              <a:gd name="connsiteX0" fmla="*/ 7226 w 9989"/>
              <a:gd name="connsiteY0" fmla="*/ 0 h 10000"/>
              <a:gd name="connsiteX1" fmla="*/ 9989 w 9989"/>
              <a:gd name="connsiteY1" fmla="*/ 4 h 10000"/>
              <a:gd name="connsiteX2" fmla="*/ 9989 w 9989"/>
              <a:gd name="connsiteY2" fmla="*/ 9979 h 10000"/>
              <a:gd name="connsiteX3" fmla="*/ 1999 w 9989"/>
              <a:gd name="connsiteY3" fmla="*/ 10000 h 10000"/>
              <a:gd name="connsiteX4" fmla="*/ 0 w 9989"/>
              <a:gd name="connsiteY4" fmla="*/ 8802 h 10000"/>
              <a:gd name="connsiteX5" fmla="*/ 7226 w 9989"/>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45 w 10000"/>
              <a:gd name="connsiteY0" fmla="*/ 9 h 9996"/>
              <a:gd name="connsiteX1" fmla="*/ 10000 w 10000"/>
              <a:gd name="connsiteY1" fmla="*/ 0 h 9996"/>
              <a:gd name="connsiteX2" fmla="*/ 10000 w 10000"/>
              <a:gd name="connsiteY2" fmla="*/ 9975 h 9996"/>
              <a:gd name="connsiteX3" fmla="*/ 2001 w 10000"/>
              <a:gd name="connsiteY3" fmla="*/ 9996 h 9996"/>
              <a:gd name="connsiteX4" fmla="*/ 0 w 10000"/>
              <a:gd name="connsiteY4" fmla="*/ 8798 h 9996"/>
              <a:gd name="connsiteX5" fmla="*/ 7245 w 10000"/>
              <a:gd name="connsiteY5" fmla="*/ 9 h 9996"/>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11"/>
              <a:gd name="connsiteY0" fmla="*/ 9 h 10000"/>
              <a:gd name="connsiteX1" fmla="*/ 10000 w 10011"/>
              <a:gd name="connsiteY1" fmla="*/ 0 h 10000"/>
              <a:gd name="connsiteX2" fmla="*/ 10011 w 10011"/>
              <a:gd name="connsiteY2" fmla="*/ 9992 h 10000"/>
              <a:gd name="connsiteX3" fmla="*/ 2001 w 10011"/>
              <a:gd name="connsiteY3" fmla="*/ 10000 h 10000"/>
              <a:gd name="connsiteX4" fmla="*/ 0 w 10011"/>
              <a:gd name="connsiteY4" fmla="*/ 8802 h 10000"/>
              <a:gd name="connsiteX5" fmla="*/ 7245 w 10011"/>
              <a:gd name="connsiteY5" fmla="*/ 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1" h="10000">
                <a:moveTo>
                  <a:pt x="7245" y="9"/>
                </a:moveTo>
                <a:lnTo>
                  <a:pt x="10000" y="0"/>
                </a:lnTo>
                <a:cubicBezTo>
                  <a:pt x="10004" y="3331"/>
                  <a:pt x="10007" y="6661"/>
                  <a:pt x="10011" y="9992"/>
                </a:cubicBezTo>
                <a:lnTo>
                  <a:pt x="2001" y="10000"/>
                </a:lnTo>
                <a:cubicBezTo>
                  <a:pt x="997" y="9339"/>
                  <a:pt x="675" y="9201"/>
                  <a:pt x="0" y="8802"/>
                </a:cubicBezTo>
                <a:cubicBezTo>
                  <a:pt x="2423" y="2847"/>
                  <a:pt x="6471" y="434"/>
                  <a:pt x="7245" y="9"/>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pic>
        <p:nvPicPr>
          <p:cNvPr id="3" name="Picture 2">
            <a:extLst>
              <a:ext uri="{FF2B5EF4-FFF2-40B4-BE49-F238E27FC236}">
                <a16:creationId xmlns:a16="http://schemas.microsoft.com/office/drawing/2014/main" id="{A7F761DC-3FCC-64FA-FC75-79C312CC5560}"/>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10" name="Title 1">
            <a:extLst>
              <a:ext uri="{FF2B5EF4-FFF2-40B4-BE49-F238E27FC236}">
                <a16:creationId xmlns:a16="http://schemas.microsoft.com/office/drawing/2014/main" id="{6A8D232E-B061-814F-8B29-F5B53AA3B2B6}"/>
              </a:ext>
            </a:extLst>
          </p:cNvPr>
          <p:cNvSpPr>
            <a:spLocks noGrp="1"/>
          </p:cNvSpPr>
          <p:nvPr>
            <p:ph type="title" hasCustomPrompt="1"/>
          </p:nvPr>
        </p:nvSpPr>
        <p:spPr>
          <a:xfrm>
            <a:off x="512064" y="1773936"/>
            <a:ext cx="5394960" cy="1325563"/>
          </a:xfrm>
        </p:spPr>
        <p:txBody>
          <a:bodyPr lIns="0" tIns="0" rIns="0" bIns="0" anchor="t" anchorCtr="0">
            <a:noAutofit/>
          </a:bodyPr>
          <a:lstStyle>
            <a:lvl1pPr>
              <a:defRPr sz="3600" b="1" i="0">
                <a:latin typeface="Invention" panose="020B0503020008020204" pitchFamily="34" charset="0"/>
              </a:defRPr>
            </a:lvl1pPr>
          </a:lstStyle>
          <a:p>
            <a:r>
              <a:rPr lang="en-US"/>
              <a:t>Divider headline</a:t>
            </a:r>
            <a:br>
              <a:rPr lang="en-US"/>
            </a:br>
            <a:r>
              <a:rPr lang="en-US"/>
              <a:t>goes here</a:t>
            </a:r>
          </a:p>
        </p:txBody>
      </p:sp>
      <p:sp>
        <p:nvSpPr>
          <p:cNvPr id="4" name="Slide Number Placeholder 4">
            <a:extLst>
              <a:ext uri="{FF2B5EF4-FFF2-40B4-BE49-F238E27FC236}">
                <a16:creationId xmlns:a16="http://schemas.microsoft.com/office/drawing/2014/main" id="{D59239D3-457B-14DA-0B92-78E55918487D}"/>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5051271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715"/>
            <a:ext cx="12188952"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A6477B08-2C49-E8E9-2FCA-2FF00E88D98D}"/>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668350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2CC528F8-9251-FB7D-8912-C14E55ECED41}"/>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0274029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Divider 02">
    <p:spTree>
      <p:nvGrpSpPr>
        <p:cNvPr id="1" name=""/>
        <p:cNvGrpSpPr/>
        <p:nvPr/>
      </p:nvGrpSpPr>
      <p:grpSpPr>
        <a:xfrm>
          <a:off x="0" y="0"/>
          <a:ext cx="0" cy="0"/>
          <a:chOff x="0" y="0"/>
          <a:chExt cx="0" cy="0"/>
        </a:xfrm>
      </p:grpSpPr>
      <p:pic>
        <p:nvPicPr>
          <p:cNvPr id="4" name="Picture 3" descr="A dog running in a field&#10;&#10;AI-generated content may be incorrect.">
            <a:extLst>
              <a:ext uri="{FF2B5EF4-FFF2-40B4-BE49-F238E27FC236}">
                <a16:creationId xmlns:a16="http://schemas.microsoft.com/office/drawing/2014/main" id="{6D478781-B318-64EB-FEAB-9718B4771C41}"/>
              </a:ext>
            </a:extLst>
          </p:cNvPr>
          <p:cNvPicPr>
            <a:picLocks noChangeAspect="1"/>
          </p:cNvPicPr>
          <p:nvPr userDrawn="1"/>
        </p:nvPicPr>
        <p:blipFill>
          <a:blip r:embed="rId2"/>
          <a:stretch>
            <a:fillRect/>
          </a:stretch>
        </p:blipFill>
        <p:spPr>
          <a:xfrm>
            <a:off x="-3049" y="1715"/>
            <a:ext cx="12188951"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62518CB6-CC62-E966-895D-EB24B7AAC972}"/>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9094994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pic>
        <p:nvPicPr>
          <p:cNvPr id="4" name="Picture 3" descr="A dog in a field&#10;&#10;AI-generated content may be incorrect.">
            <a:extLst>
              <a:ext uri="{FF2B5EF4-FFF2-40B4-BE49-F238E27FC236}">
                <a16:creationId xmlns:a16="http://schemas.microsoft.com/office/drawing/2014/main" id="{BCEA1887-8D0E-67B2-2964-16A9DF3A137E}"/>
              </a:ext>
            </a:extLst>
          </p:cNvPr>
          <p:cNvPicPr>
            <a:picLocks noChangeAspect="1"/>
          </p:cNvPicPr>
          <p:nvPr userDrawn="1"/>
        </p:nvPicPr>
        <p:blipFill>
          <a:blip r:embed="rId2"/>
          <a:stretch>
            <a:fillRect/>
          </a:stretch>
        </p:blipFill>
        <p:spPr>
          <a:xfrm>
            <a:off x="-3048" y="1714"/>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94A25F98-8883-5246-90D3-07725487F04D}"/>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4529066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Divider 02">
    <p:spTree>
      <p:nvGrpSpPr>
        <p:cNvPr id="1" name=""/>
        <p:cNvGrpSpPr/>
        <p:nvPr/>
      </p:nvGrpSpPr>
      <p:grpSpPr>
        <a:xfrm>
          <a:off x="0" y="0"/>
          <a:ext cx="0" cy="0"/>
          <a:chOff x="0" y="0"/>
          <a:chExt cx="0" cy="0"/>
        </a:xfrm>
      </p:grpSpPr>
      <p:pic>
        <p:nvPicPr>
          <p:cNvPr id="4" name="Picture 3" descr="A dog with water coming out of its mouth&#10;&#10;AI-generated content may be incorrect.">
            <a:extLst>
              <a:ext uri="{FF2B5EF4-FFF2-40B4-BE49-F238E27FC236}">
                <a16:creationId xmlns:a16="http://schemas.microsoft.com/office/drawing/2014/main" id="{2E6F0557-D58A-D9D9-E7BE-4786249F24E3}"/>
              </a:ext>
            </a:extLst>
          </p:cNvPr>
          <p:cNvPicPr>
            <a:picLocks noChangeAspect="1"/>
          </p:cNvPicPr>
          <p:nvPr userDrawn="1"/>
        </p:nvPicPr>
        <p:blipFill>
          <a:blip r:embed="rId2"/>
          <a:stretch>
            <a:fillRect/>
          </a:stretch>
        </p:blipFill>
        <p:spPr>
          <a:xfrm>
            <a:off x="-1" y="1715"/>
            <a:ext cx="12188951"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9AB8D29B-7335-C8A7-F83C-0504553FAF1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5462311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1E13461A-BC17-52B2-A851-CF481F54D5A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dirty="0">
              <a:solidFill>
                <a:schemeClr val="tx2"/>
              </a:solidFill>
              <a:latin typeface="Invention" panose="020B0503020008020204" pitchFamily="34" charset="0"/>
            </a:endParaRPr>
          </a:p>
        </p:txBody>
      </p:sp>
    </p:spTree>
    <p:extLst>
      <p:ext uri="{BB962C8B-B14F-4D97-AF65-F5344CB8AC3E}">
        <p14:creationId xmlns:p14="http://schemas.microsoft.com/office/powerpoint/2010/main" val="17605312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Divider 02">
    <p:spTree>
      <p:nvGrpSpPr>
        <p:cNvPr id="1" name=""/>
        <p:cNvGrpSpPr/>
        <p:nvPr/>
      </p:nvGrpSpPr>
      <p:grpSpPr>
        <a:xfrm>
          <a:off x="0" y="0"/>
          <a:ext cx="0" cy="0"/>
          <a:chOff x="0" y="0"/>
          <a:chExt cx="0" cy="0"/>
        </a:xfrm>
      </p:grpSpPr>
      <p:pic>
        <p:nvPicPr>
          <p:cNvPr id="4" name="Picture 3" descr="A dog looking up at the camera&#10;&#10;AI-generated content may be incorrect.">
            <a:extLst>
              <a:ext uri="{FF2B5EF4-FFF2-40B4-BE49-F238E27FC236}">
                <a16:creationId xmlns:a16="http://schemas.microsoft.com/office/drawing/2014/main" id="{78D9E646-0FD5-168C-5557-7819531DF30C}"/>
              </a:ext>
            </a:extLst>
          </p:cNvPr>
          <p:cNvPicPr>
            <a:picLocks noChangeAspect="1"/>
          </p:cNvPicPr>
          <p:nvPr userDrawn="1"/>
        </p:nvPicPr>
        <p:blipFill>
          <a:blip r:embed="rId2"/>
          <a:stretch>
            <a:fillRect/>
          </a:stretch>
        </p:blipFill>
        <p:spPr>
          <a:xfrm flipH="1">
            <a:off x="0" y="1714"/>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BB4CA056-1F77-1E88-E8AE-26D5CB1F14A7}"/>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8236983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Divider 03">
    <p:spTree>
      <p:nvGrpSpPr>
        <p:cNvPr id="1" name=""/>
        <p:cNvGrpSpPr/>
        <p:nvPr/>
      </p:nvGrpSpPr>
      <p:grpSpPr>
        <a:xfrm>
          <a:off x="0" y="0"/>
          <a:ext cx="0" cy="0"/>
          <a:chOff x="0" y="0"/>
          <a:chExt cx="0" cy="0"/>
        </a:xfrm>
      </p:grpSpPr>
      <p:pic>
        <p:nvPicPr>
          <p:cNvPr id="4" name="Picture 3" descr="A dog running in the grass&#10;&#10;AI-generated content may be incorrect.">
            <a:extLst>
              <a:ext uri="{FF2B5EF4-FFF2-40B4-BE49-F238E27FC236}">
                <a16:creationId xmlns:a16="http://schemas.microsoft.com/office/drawing/2014/main" id="{A6D60DDC-95EF-3E7F-475D-3C8FD4FD0DF6}"/>
              </a:ext>
            </a:extLst>
          </p:cNvPr>
          <p:cNvPicPr>
            <a:picLocks noChangeAspect="1"/>
          </p:cNvPicPr>
          <p:nvPr userDrawn="1"/>
        </p:nvPicPr>
        <p:blipFill>
          <a:blip r:embed="rId2"/>
          <a:stretch>
            <a:fillRect/>
          </a:stretch>
        </p:blipFill>
        <p:spPr>
          <a:xfrm>
            <a:off x="-3049" y="-859"/>
            <a:ext cx="12188951"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843BE128-42D1-EEB4-11E7-F855AD4422DD}"/>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1598237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Divider 03">
    <p:spTree>
      <p:nvGrpSpPr>
        <p:cNvPr id="1" name=""/>
        <p:cNvGrpSpPr/>
        <p:nvPr/>
      </p:nvGrpSpPr>
      <p:grpSpPr>
        <a:xfrm>
          <a:off x="0" y="0"/>
          <a:ext cx="0" cy="0"/>
          <a:chOff x="0" y="0"/>
          <a:chExt cx="0" cy="0"/>
        </a:xfrm>
      </p:grpSpPr>
      <p:pic>
        <p:nvPicPr>
          <p:cNvPr id="4" name="Picture 3" descr="A dog lying down in the grass&#10;&#10;AI-generated content may be incorrect.">
            <a:extLst>
              <a:ext uri="{FF2B5EF4-FFF2-40B4-BE49-F238E27FC236}">
                <a16:creationId xmlns:a16="http://schemas.microsoft.com/office/drawing/2014/main" id="{7A73EA3B-EA27-D668-5D27-12F86C58AA36}"/>
              </a:ext>
            </a:extLst>
          </p:cNvPr>
          <p:cNvPicPr>
            <a:picLocks noChangeAspect="1"/>
          </p:cNvPicPr>
          <p:nvPr userDrawn="1"/>
        </p:nvPicPr>
        <p:blipFill>
          <a:blip r:embed="rId2"/>
          <a:stretch>
            <a:fillRect/>
          </a:stretch>
        </p:blipFill>
        <p:spPr>
          <a:xfrm>
            <a:off x="-3048" y="1714"/>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015438CB-ED80-F7BA-BDDD-15E8DE8954D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4134739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 Text 0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2064" y="1632918"/>
            <a:ext cx="6035802"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a:off x="5640523"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23297579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 Text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4D67A-0AC7-8FF7-FCC8-8CA68ABCABC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88952" cy="6863436"/>
          </a:xfrm>
          <a:prstGeom prst="rect">
            <a:avLst/>
          </a:prstGeom>
        </p:spPr>
      </p:pic>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554835" y="1632918"/>
            <a:ext cx="4743085"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flipH="1">
            <a:off x="0"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30145660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 Body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74370"/>
            <a:ext cx="9692640" cy="1325563"/>
          </a:xfrm>
        </p:spPr>
        <p:txBody>
          <a:bodyPr lIns="0" tIns="0" rIns="0" bIns="0" anchor="b" anchorCtr="0">
            <a:noAutofit/>
          </a:bodyPr>
          <a:lstStyle>
            <a:lvl1pPr>
              <a:defRPr b="1" i="0">
                <a:latin typeface="Invention" panose="020B0503020008020204" pitchFamily="34" charset="0"/>
              </a:defRPr>
            </a:lvl1pPr>
          </a:lstStyle>
          <a:p>
            <a:r>
              <a:rPr lang="en-US"/>
              <a:t>Click to edit</a:t>
            </a:r>
            <a:br>
              <a:rPr lang="en-US"/>
            </a:br>
            <a:r>
              <a:rPr lang="en-US"/>
              <a: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320289"/>
            <a:ext cx="9692640" cy="3200400"/>
          </a:xfrm>
        </p:spPr>
        <p:txBody>
          <a:bodyPr>
            <a:noAutofit/>
          </a:bodyPr>
          <a:lstStyle>
            <a:lvl1pPr>
              <a:lnSpc>
                <a:spcPct val="110000"/>
              </a:lnSpc>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8740211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 Text + Image 01">
    <p:spTree>
      <p:nvGrpSpPr>
        <p:cNvPr id="1" name=""/>
        <p:cNvGrpSpPr/>
        <p:nvPr/>
      </p:nvGrpSpPr>
      <p:grpSpPr>
        <a:xfrm>
          <a:off x="0" y="0"/>
          <a:ext cx="0" cy="0"/>
          <a:chOff x="0" y="0"/>
          <a:chExt cx="0" cy="0"/>
        </a:xfrm>
      </p:grpSpPr>
      <p:pic>
        <p:nvPicPr>
          <p:cNvPr id="9" name="Picture 8" descr="Icon&#10;&#10;Description automatically generated with medium confidence">
            <a:extLst>
              <a:ext uri="{FF2B5EF4-FFF2-40B4-BE49-F238E27FC236}">
                <a16:creationId xmlns:a16="http://schemas.microsoft.com/office/drawing/2014/main" id="{26450F8E-55B1-2A55-09A4-E5E75A9BD5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50" y="-1"/>
            <a:ext cx="12188952" cy="6863434"/>
          </a:xfrm>
          <a:prstGeom prst="rect">
            <a:avLst/>
          </a:prstGeom>
        </p:spPr>
      </p:pic>
      <p:pic>
        <p:nvPicPr>
          <p:cNvPr id="4" name="Picture 3">
            <a:extLst>
              <a:ext uri="{FF2B5EF4-FFF2-40B4-BE49-F238E27FC236}">
                <a16:creationId xmlns:a16="http://schemas.microsoft.com/office/drawing/2014/main" id="{1A0732D3-1166-E39A-3B9C-0CFD1E00453C}"/>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005840"/>
            <a:ext cx="469555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679192"/>
            <a:ext cx="5582412" cy="2877468"/>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Picture Placeholder 5">
            <a:extLst>
              <a:ext uri="{FF2B5EF4-FFF2-40B4-BE49-F238E27FC236}">
                <a16:creationId xmlns:a16="http://schemas.microsoft.com/office/drawing/2014/main" id="{83232E9E-E593-23CD-39F5-FE7C43EA455B}"/>
              </a:ext>
            </a:extLst>
          </p:cNvPr>
          <p:cNvSpPr>
            <a:spLocks noGrp="1"/>
          </p:cNvSpPr>
          <p:nvPr>
            <p:ph type="pic" sz="quarter" idx="12" hasCustomPrompt="1"/>
          </p:nvPr>
        </p:nvSpPr>
        <p:spPr>
          <a:xfrm>
            <a:off x="3583051" y="-613"/>
            <a:ext cx="8615299" cy="613593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15"/>
              <a:gd name="connsiteY0" fmla="*/ 0 h 10000"/>
              <a:gd name="connsiteX1" fmla="*/ 10000 w 10015"/>
              <a:gd name="connsiteY1" fmla="*/ 0 h 10000"/>
              <a:gd name="connsiteX2" fmla="*/ 10015 w 10015"/>
              <a:gd name="connsiteY2" fmla="*/ 10000 h 10000"/>
              <a:gd name="connsiteX3" fmla="*/ 2000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4107 w 10015"/>
              <a:gd name="connsiteY3" fmla="*/ 9644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69"/>
              <a:gd name="connsiteY0" fmla="*/ 9 h 10000"/>
              <a:gd name="connsiteX1" fmla="*/ 10054 w 10069"/>
              <a:gd name="connsiteY1" fmla="*/ 0 h 10000"/>
              <a:gd name="connsiteX2" fmla="*/ 10069 w 10069"/>
              <a:gd name="connsiteY2" fmla="*/ 10000 h 10000"/>
              <a:gd name="connsiteX3" fmla="*/ 6928 w 10069"/>
              <a:gd name="connsiteY3" fmla="*/ 10000 h 10000"/>
              <a:gd name="connsiteX4" fmla="*/ 0 w 10069"/>
              <a:gd name="connsiteY4" fmla="*/ 9 h 10000"/>
              <a:gd name="connsiteX0" fmla="*/ 0 w 10074"/>
              <a:gd name="connsiteY0" fmla="*/ 0 h 10000"/>
              <a:gd name="connsiteX1" fmla="*/ 10059 w 10074"/>
              <a:gd name="connsiteY1" fmla="*/ 0 h 10000"/>
              <a:gd name="connsiteX2" fmla="*/ 10074 w 10074"/>
              <a:gd name="connsiteY2" fmla="*/ 10000 h 10000"/>
              <a:gd name="connsiteX3" fmla="*/ 6933 w 10074"/>
              <a:gd name="connsiteY3" fmla="*/ 10000 h 10000"/>
              <a:gd name="connsiteX4" fmla="*/ 0 w 10074"/>
              <a:gd name="connsiteY4" fmla="*/ 0 h 10000"/>
              <a:gd name="connsiteX0" fmla="*/ 0 w 10074"/>
              <a:gd name="connsiteY0" fmla="*/ 0 h 10021"/>
              <a:gd name="connsiteX1" fmla="*/ 10059 w 10074"/>
              <a:gd name="connsiteY1" fmla="*/ 0 h 10021"/>
              <a:gd name="connsiteX2" fmla="*/ 10074 w 10074"/>
              <a:gd name="connsiteY2" fmla="*/ 10000 h 10021"/>
              <a:gd name="connsiteX3" fmla="*/ 6939 w 10074"/>
              <a:gd name="connsiteY3" fmla="*/ 10021 h 10021"/>
              <a:gd name="connsiteX4" fmla="*/ 0 w 10074"/>
              <a:gd name="connsiteY4" fmla="*/ 0 h 10021"/>
              <a:gd name="connsiteX0" fmla="*/ 0 w 10060"/>
              <a:gd name="connsiteY0" fmla="*/ 0 h 10021"/>
              <a:gd name="connsiteX1" fmla="*/ 10059 w 10060"/>
              <a:gd name="connsiteY1" fmla="*/ 0 h 10021"/>
              <a:gd name="connsiteX2" fmla="*/ 10058 w 10060"/>
              <a:gd name="connsiteY2" fmla="*/ 10016 h 10021"/>
              <a:gd name="connsiteX3" fmla="*/ 6939 w 10060"/>
              <a:gd name="connsiteY3" fmla="*/ 10021 h 10021"/>
              <a:gd name="connsiteX4" fmla="*/ 0 w 10060"/>
              <a:gd name="connsiteY4" fmla="*/ 0 h 10021"/>
              <a:gd name="connsiteX0" fmla="*/ 0 w 10059"/>
              <a:gd name="connsiteY0" fmla="*/ 0 h 10021"/>
              <a:gd name="connsiteX1" fmla="*/ 10059 w 10059"/>
              <a:gd name="connsiteY1" fmla="*/ 0 h 10021"/>
              <a:gd name="connsiteX2" fmla="*/ 9554 w 10059"/>
              <a:gd name="connsiteY2" fmla="*/ 10016 h 10021"/>
              <a:gd name="connsiteX3" fmla="*/ 6939 w 10059"/>
              <a:gd name="connsiteY3" fmla="*/ 10021 h 10021"/>
              <a:gd name="connsiteX4" fmla="*/ 0 w 10059"/>
              <a:gd name="connsiteY4" fmla="*/ 0 h 10021"/>
              <a:gd name="connsiteX0" fmla="*/ 0 w 9554"/>
              <a:gd name="connsiteY0" fmla="*/ 0 h 10021"/>
              <a:gd name="connsiteX1" fmla="*/ 9534 w 9554"/>
              <a:gd name="connsiteY1" fmla="*/ 0 h 10021"/>
              <a:gd name="connsiteX2" fmla="*/ 9554 w 9554"/>
              <a:gd name="connsiteY2" fmla="*/ 10016 h 10021"/>
              <a:gd name="connsiteX3" fmla="*/ 6939 w 9554"/>
              <a:gd name="connsiteY3" fmla="*/ 10021 h 10021"/>
              <a:gd name="connsiteX4" fmla="*/ 0 w 9554"/>
              <a:gd name="connsiteY4" fmla="*/ 0 h 10021"/>
              <a:gd name="connsiteX0" fmla="*/ 0 w 10011"/>
              <a:gd name="connsiteY0" fmla="*/ 0 h 10000"/>
              <a:gd name="connsiteX1" fmla="*/ 10011 w 10011"/>
              <a:gd name="connsiteY1" fmla="*/ 17 h 10000"/>
              <a:gd name="connsiteX2" fmla="*/ 10000 w 10011"/>
              <a:gd name="connsiteY2" fmla="*/ 9995 h 10000"/>
              <a:gd name="connsiteX3" fmla="*/ 7263 w 10011"/>
              <a:gd name="connsiteY3" fmla="*/ 10000 h 10000"/>
              <a:gd name="connsiteX4" fmla="*/ 0 w 10011"/>
              <a:gd name="connsiteY4" fmla="*/ 0 h 10000"/>
              <a:gd name="connsiteX0" fmla="*/ 0 w 10011"/>
              <a:gd name="connsiteY0" fmla="*/ 0 h 10000"/>
              <a:gd name="connsiteX1" fmla="*/ 10011 w 10011"/>
              <a:gd name="connsiteY1" fmla="*/ 0 h 10000"/>
              <a:gd name="connsiteX2" fmla="*/ 10000 w 10011"/>
              <a:gd name="connsiteY2" fmla="*/ 9995 h 10000"/>
              <a:gd name="connsiteX3" fmla="*/ 7263 w 10011"/>
              <a:gd name="connsiteY3" fmla="*/ 10000 h 10000"/>
              <a:gd name="connsiteX4" fmla="*/ 0 w 10011"/>
              <a:gd name="connsiteY4" fmla="*/ 0 h 10000"/>
              <a:gd name="connsiteX0" fmla="*/ 0 w 10022"/>
              <a:gd name="connsiteY0" fmla="*/ 0 h 10000"/>
              <a:gd name="connsiteX1" fmla="*/ 10011 w 10022"/>
              <a:gd name="connsiteY1" fmla="*/ 0 h 10000"/>
              <a:gd name="connsiteX2" fmla="*/ 10022 w 10022"/>
              <a:gd name="connsiteY2" fmla="*/ 9995 h 10000"/>
              <a:gd name="connsiteX3" fmla="*/ 7263 w 10022"/>
              <a:gd name="connsiteY3" fmla="*/ 10000 h 10000"/>
              <a:gd name="connsiteX4" fmla="*/ 0 w 10022"/>
              <a:gd name="connsiteY4" fmla="*/ 0 h 10000"/>
              <a:gd name="connsiteX0" fmla="*/ 0 w 10022"/>
              <a:gd name="connsiteY0" fmla="*/ 0 h 10028"/>
              <a:gd name="connsiteX1" fmla="*/ 10011 w 10022"/>
              <a:gd name="connsiteY1" fmla="*/ 0 h 10028"/>
              <a:gd name="connsiteX2" fmla="*/ 10022 w 10022"/>
              <a:gd name="connsiteY2" fmla="*/ 10028 h 10028"/>
              <a:gd name="connsiteX3" fmla="*/ 7263 w 10022"/>
              <a:gd name="connsiteY3" fmla="*/ 10000 h 10028"/>
              <a:gd name="connsiteX4" fmla="*/ 0 w 10022"/>
              <a:gd name="connsiteY4" fmla="*/ 0 h 10028"/>
              <a:gd name="connsiteX0" fmla="*/ 0 w 10012"/>
              <a:gd name="connsiteY0" fmla="*/ 0 h 10028"/>
              <a:gd name="connsiteX1" fmla="*/ 10011 w 10012"/>
              <a:gd name="connsiteY1" fmla="*/ 0 h 10028"/>
              <a:gd name="connsiteX2" fmla="*/ 10011 w 10012"/>
              <a:gd name="connsiteY2" fmla="*/ 10028 h 10028"/>
              <a:gd name="connsiteX3" fmla="*/ 7263 w 10012"/>
              <a:gd name="connsiteY3" fmla="*/ 10000 h 10028"/>
              <a:gd name="connsiteX4" fmla="*/ 0 w 10012"/>
              <a:gd name="connsiteY4" fmla="*/ 0 h 10028"/>
              <a:gd name="connsiteX0" fmla="*/ 0 w 10012"/>
              <a:gd name="connsiteY0" fmla="*/ 0 h 10028"/>
              <a:gd name="connsiteX1" fmla="*/ 10011 w 10012"/>
              <a:gd name="connsiteY1" fmla="*/ 0 h 10028"/>
              <a:gd name="connsiteX2" fmla="*/ 10011 w 10012"/>
              <a:gd name="connsiteY2" fmla="*/ 10028 h 10028"/>
              <a:gd name="connsiteX3" fmla="*/ 7619 w 10012"/>
              <a:gd name="connsiteY3" fmla="*/ 9983 h 10028"/>
              <a:gd name="connsiteX4" fmla="*/ 0 w 10012"/>
              <a:gd name="connsiteY4" fmla="*/ 0 h 10028"/>
              <a:gd name="connsiteX0" fmla="*/ 0 w 10022"/>
              <a:gd name="connsiteY0" fmla="*/ 0 h 9983"/>
              <a:gd name="connsiteX1" fmla="*/ 10011 w 10022"/>
              <a:gd name="connsiteY1" fmla="*/ 0 h 9983"/>
              <a:gd name="connsiteX2" fmla="*/ 10022 w 10022"/>
              <a:gd name="connsiteY2" fmla="*/ 9978 h 9983"/>
              <a:gd name="connsiteX3" fmla="*/ 7619 w 10022"/>
              <a:gd name="connsiteY3" fmla="*/ 9983 h 9983"/>
              <a:gd name="connsiteX4" fmla="*/ 0 w 10022"/>
              <a:gd name="connsiteY4" fmla="*/ 0 h 9983"/>
              <a:gd name="connsiteX0" fmla="*/ 0 w 9000"/>
              <a:gd name="connsiteY0" fmla="*/ 0 h 10017"/>
              <a:gd name="connsiteX1" fmla="*/ 8989 w 9000"/>
              <a:gd name="connsiteY1" fmla="*/ 17 h 10017"/>
              <a:gd name="connsiteX2" fmla="*/ 9000 w 9000"/>
              <a:gd name="connsiteY2" fmla="*/ 10012 h 10017"/>
              <a:gd name="connsiteX3" fmla="*/ 6602 w 9000"/>
              <a:gd name="connsiteY3" fmla="*/ 10017 h 10017"/>
              <a:gd name="connsiteX4" fmla="*/ 0 w 9000"/>
              <a:gd name="connsiteY4" fmla="*/ 0 h 10017"/>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9"/>
              <a:gd name="connsiteY0" fmla="*/ 33 h 10033"/>
              <a:gd name="connsiteX1" fmla="*/ 10000 w 10009"/>
              <a:gd name="connsiteY1" fmla="*/ 0 h 10033"/>
              <a:gd name="connsiteX2" fmla="*/ 10000 w 10009"/>
              <a:gd name="connsiteY2" fmla="*/ 10028 h 10033"/>
              <a:gd name="connsiteX3" fmla="*/ 7336 w 10009"/>
              <a:gd name="connsiteY3" fmla="*/ 10033 h 10033"/>
              <a:gd name="connsiteX4" fmla="*/ 0 w 10009"/>
              <a:gd name="connsiteY4" fmla="*/ 33 h 10033"/>
              <a:gd name="connsiteX0" fmla="*/ 0 w 10009"/>
              <a:gd name="connsiteY0" fmla="*/ 33 h 10033"/>
              <a:gd name="connsiteX1" fmla="*/ 10000 w 10009"/>
              <a:gd name="connsiteY1" fmla="*/ 0 h 10033"/>
              <a:gd name="connsiteX2" fmla="*/ 10000 w 10009"/>
              <a:gd name="connsiteY2" fmla="*/ 10028 h 10033"/>
              <a:gd name="connsiteX3" fmla="*/ 7312 w 10009"/>
              <a:gd name="connsiteY3" fmla="*/ 10033 h 10033"/>
              <a:gd name="connsiteX4" fmla="*/ 0 w 10009"/>
              <a:gd name="connsiteY4" fmla="*/ 33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28"/>
              <a:gd name="connsiteY0" fmla="*/ 0 h 10034"/>
              <a:gd name="connsiteX1" fmla="*/ 10119 w 10128"/>
              <a:gd name="connsiteY1" fmla="*/ 1 h 10034"/>
              <a:gd name="connsiteX2" fmla="*/ 10119 w 10128"/>
              <a:gd name="connsiteY2" fmla="*/ 10029 h 10034"/>
              <a:gd name="connsiteX3" fmla="*/ 7431 w 10128"/>
              <a:gd name="connsiteY3" fmla="*/ 10034 h 10034"/>
              <a:gd name="connsiteX4" fmla="*/ 0 w 10128"/>
              <a:gd name="connsiteY4" fmla="*/ 0 h 10034"/>
              <a:gd name="connsiteX0" fmla="*/ 0 w 10128"/>
              <a:gd name="connsiteY0" fmla="*/ 0 h 10034"/>
              <a:gd name="connsiteX1" fmla="*/ 10119 w 10128"/>
              <a:gd name="connsiteY1" fmla="*/ 1 h 10034"/>
              <a:gd name="connsiteX2" fmla="*/ 10119 w 10128"/>
              <a:gd name="connsiteY2" fmla="*/ 10029 h 10034"/>
              <a:gd name="connsiteX3" fmla="*/ 7455 w 10128"/>
              <a:gd name="connsiteY3" fmla="*/ 10034 h 10034"/>
              <a:gd name="connsiteX4" fmla="*/ 0 w 10128"/>
              <a:gd name="connsiteY4" fmla="*/ 0 h 10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8" h="10034">
                <a:moveTo>
                  <a:pt x="0" y="0"/>
                </a:moveTo>
                <a:lnTo>
                  <a:pt x="10119" y="1"/>
                </a:lnTo>
                <a:cubicBezTo>
                  <a:pt x="10124" y="3327"/>
                  <a:pt x="10137" y="6720"/>
                  <a:pt x="10119" y="10029"/>
                </a:cubicBezTo>
                <a:lnTo>
                  <a:pt x="7455" y="10034"/>
                </a:lnTo>
                <a:cubicBezTo>
                  <a:pt x="4517" y="2242"/>
                  <a:pt x="16" y="88"/>
                  <a:pt x="0" y="0"/>
                </a:cubicBezTo>
                <a:close/>
              </a:path>
            </a:pathLst>
          </a:custGeom>
          <a:solidFill>
            <a:schemeClr val="bg2"/>
          </a:solidFill>
        </p:spPr>
        <p:txBody>
          <a:bodyPr rIns="1737360" anchor="ctr">
            <a:normAutofit/>
          </a:bodyPr>
          <a:lstStyle>
            <a:lvl1pPr algn="r">
              <a:defRPr sz="1600" b="1" i="0">
                <a:latin typeface="Invention" panose="020B0503020008020204" pitchFamily="34" charset="0"/>
              </a:defRPr>
            </a:lvl1pPr>
          </a:lstStyle>
          <a:p>
            <a:r>
              <a:rPr lang="en-US" sz="1600" b="1" i="0">
                <a:latin typeface="Invention" panose="020B0503020008020204" pitchFamily="34" charset="0"/>
              </a:rPr>
              <a:t>INSERT PICTURE</a:t>
            </a:r>
            <a:endParaRPr lang="en-US"/>
          </a:p>
        </p:txBody>
      </p:sp>
    </p:spTree>
    <p:extLst>
      <p:ext uri="{BB962C8B-B14F-4D97-AF65-F5344CB8AC3E}">
        <p14:creationId xmlns:p14="http://schemas.microsoft.com/office/powerpoint/2010/main" val="5160382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 Text + Image 02">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6459732"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103120"/>
            <a:ext cx="5586984" cy="3200400"/>
          </a:xfrm>
        </p:spPr>
        <p:txBody>
          <a:bodyPr>
            <a:noAutofit/>
          </a:bodyPr>
          <a:lstStyle>
            <a:lvl1pPr>
              <a:lnSpc>
                <a:spcPct val="110000"/>
              </a:lnSpc>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033092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 Text + Image 03">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0"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6096000"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097524" y="2285999"/>
            <a:ext cx="5586984" cy="3200400"/>
          </a:xfrm>
        </p:spPr>
        <p:txBody>
          <a:bodyPr>
            <a:noAutofit/>
          </a:bodyPr>
          <a:lstStyle>
            <a:lvl1pPr>
              <a:lnSpc>
                <a:spcPct val="110000"/>
              </a:lnSpc>
              <a:defRPr sz="2000"/>
            </a:lvl1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172063702"/>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 Text + Image 0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BE36884-6014-8E0A-1FEF-BDD8031D1CF7}"/>
              </a:ext>
            </a:extLst>
          </p:cNvPr>
          <p:cNvSpPr>
            <a:spLocks noGrp="1"/>
          </p:cNvSpPr>
          <p:nvPr>
            <p:ph type="pic" sz="quarter" idx="12" hasCustomPrompt="1"/>
          </p:nvPr>
        </p:nvSpPr>
        <p:spPr>
          <a:xfrm>
            <a:off x="8275638" y="1463675"/>
            <a:ext cx="3402012" cy="3657600"/>
          </a:xfrm>
          <a:solidFill>
            <a:schemeClr val="accent4"/>
          </a:solidFill>
        </p:spPr>
        <p:txBody>
          <a:bodyPr anchor="ctr">
            <a:normAutofit/>
          </a:bodyPr>
          <a:lstStyle>
            <a:lvl1pPr algn="ctr">
              <a:defRPr sz="1600" b="1" i="0">
                <a:solidFill>
                  <a:schemeClr val="tx1"/>
                </a:solidFill>
                <a:latin typeface="Invention" panose="020B0503020008020204" pitchFamily="34" charset="0"/>
              </a:defRPr>
            </a:lvl1pPr>
          </a:lstStyle>
          <a:p>
            <a:r>
              <a:rPr lang="en-US"/>
              <a:t>Insert Picture</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7204000" cy="1325563"/>
          </a:xfrm>
        </p:spPr>
        <p:txBody>
          <a:bodyPr lIns="0" tIns="0" rIns="0" bIns="0" anchor="b" anchorCtr="0">
            <a:noAutofit/>
          </a:bodyPr>
          <a:lstStyle>
            <a:lvl1pPr>
              <a:defRPr sz="3600" b="1" i="0">
                <a:latin typeface="Invention" panose="020B0503020008020204" pitchFamily="34" charset="0"/>
              </a:defRPr>
            </a:lvl1pPr>
          </a:lstStyle>
          <a:p>
            <a:r>
              <a:rPr lang="en-US"/>
              <a:t>Click to edit</a:t>
            </a:r>
            <a:br>
              <a:rPr lang="en-US"/>
            </a:br>
            <a:r>
              <a:rPr lang="en-US"/>
              <a:t>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874520"/>
            <a:ext cx="7205472" cy="3657600"/>
          </a:xfrm>
        </p:spPr>
        <p:txBody>
          <a:bodyPr>
            <a:noAutofit/>
          </a:bodyPr>
          <a:lstStyle>
            <a:lvl1pPr>
              <a:lnSpc>
                <a:spcPct val="110000"/>
              </a:lnSpc>
              <a:spcBef>
                <a:spcPts val="2500"/>
              </a:spcBef>
              <a:defRPr sz="1600" b="1" i="0">
                <a:latin typeface="Invention" panose="020B0503020008020204" pitchFamily="34" charset="0"/>
              </a:defRPr>
            </a:lvl1pPr>
            <a:lvl2pPr marL="9525" indent="0">
              <a:lnSpc>
                <a:spcPct val="110000"/>
              </a:lnSpc>
              <a:spcBef>
                <a:spcPts val="1250"/>
              </a:spcBef>
              <a:buNone/>
              <a:tabLst/>
              <a:defRPr sz="1600" b="0" i="0">
                <a:solidFill>
                  <a:schemeClr val="tx1"/>
                </a:solidFill>
                <a:latin typeface="Invention Light" panose="020B0403020008020204" pitchFamily="34" charset="0"/>
              </a:defRPr>
            </a:lvl2pPr>
            <a:lvl3pPr marL="180975" indent="-169863">
              <a:tabLst/>
              <a:defRPr sz="14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390308668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 Text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4D67A-0AC7-8FF7-FCC8-8CA68ABCABC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88952" cy="6863436"/>
          </a:xfrm>
          <a:prstGeom prst="rect">
            <a:avLst/>
          </a:prstGeom>
        </p:spPr>
      </p:pic>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2064" y="1632918"/>
            <a:ext cx="6035802"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4">
            <a:extLst>
              <a:ext uri="{FF2B5EF4-FFF2-40B4-BE49-F238E27FC236}">
                <a16:creationId xmlns:a16="http://schemas.microsoft.com/office/drawing/2014/main" id="{98D705E0-7555-8808-91EC-552305CFE7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a:off x="5640523"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4795993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Text + Object 01">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31091"/>
            <a:ext cx="4695555" cy="633905"/>
          </a:xfrm>
        </p:spPr>
        <p:txBody>
          <a:bodyPr vert="horz" lIns="0" tIns="0" rIns="0" bIns="0" rtlCol="0" anchor="b" anchorCtr="0">
            <a:noAutofit/>
          </a:bodyPr>
          <a:lstStyle>
            <a:lvl1pPr>
              <a:defRPr lang="en-US" sz="3600"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490472"/>
            <a:ext cx="4690872" cy="3491675"/>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grpSp>
        <p:nvGrpSpPr>
          <p:cNvPr id="3" name="Group 2">
            <a:extLst>
              <a:ext uri="{FF2B5EF4-FFF2-40B4-BE49-F238E27FC236}">
                <a16:creationId xmlns:a16="http://schemas.microsoft.com/office/drawing/2014/main" id="{BD14BE80-975A-9C94-81B1-D883344C3DF3}"/>
              </a:ext>
            </a:extLst>
          </p:cNvPr>
          <p:cNvGrpSpPr/>
          <p:nvPr userDrawn="1"/>
        </p:nvGrpSpPr>
        <p:grpSpPr>
          <a:xfrm>
            <a:off x="512083" y="5015329"/>
            <a:ext cx="1530939" cy="1095591"/>
            <a:chOff x="512083" y="5015329"/>
            <a:chExt cx="1530939" cy="1095591"/>
          </a:xfrm>
        </p:grpSpPr>
        <p:sp>
          <p:nvSpPr>
            <p:cNvPr id="5" name="Freeform 4">
              <a:extLst>
                <a:ext uri="{FF2B5EF4-FFF2-40B4-BE49-F238E27FC236}">
                  <a16:creationId xmlns:a16="http://schemas.microsoft.com/office/drawing/2014/main" id="{66B0DDF7-9A4B-0E2E-FF7E-DCCC844C09BB}"/>
                </a:ext>
              </a:extLst>
            </p:cNvPr>
            <p:cNvSpPr/>
            <p:nvPr/>
          </p:nvSpPr>
          <p:spPr>
            <a:xfrm>
              <a:off x="512083" y="5015329"/>
              <a:ext cx="1530939" cy="1095591"/>
            </a:xfrm>
            <a:custGeom>
              <a:avLst/>
              <a:gdLst>
                <a:gd name="connsiteX0" fmla="*/ 290731 w 1530939"/>
                <a:gd name="connsiteY0" fmla="*/ 0 h 1095591"/>
                <a:gd name="connsiteX1" fmla="*/ 295821 w 1530939"/>
                <a:gd name="connsiteY1" fmla="*/ 50644 h 1095591"/>
                <a:gd name="connsiteX2" fmla="*/ 223028 w 1530939"/>
                <a:gd name="connsiteY2" fmla="*/ 76134 h 1095591"/>
                <a:gd name="connsiteX3" fmla="*/ 186885 w 1530939"/>
                <a:gd name="connsiteY3" fmla="*/ 154716 h 1095591"/>
                <a:gd name="connsiteX4" fmla="*/ 290731 w 1530939"/>
                <a:gd name="connsiteY4" fmla="*/ 0 h 1095591"/>
                <a:gd name="connsiteX5" fmla="*/ 17118 w 1530939"/>
                <a:gd name="connsiteY5" fmla="*/ 121882 h 1095591"/>
                <a:gd name="connsiteX6" fmla="*/ 45200 w 1530939"/>
                <a:gd name="connsiteY6" fmla="*/ 79257 h 1095591"/>
                <a:gd name="connsiteX7" fmla="*/ 22039 w 1530939"/>
                <a:gd name="connsiteY7" fmla="*/ 54526 h 1095591"/>
                <a:gd name="connsiteX8" fmla="*/ 29844 w 1530939"/>
                <a:gd name="connsiteY8" fmla="*/ 177759 h 1095591"/>
                <a:gd name="connsiteX9" fmla="*/ 17118 w 1530939"/>
                <a:gd name="connsiteY9" fmla="*/ 121798 h 1095591"/>
                <a:gd name="connsiteX10" fmla="*/ 1530940 w 1530939"/>
                <a:gd name="connsiteY10" fmla="*/ 1095592 h 1095591"/>
                <a:gd name="connsiteX11" fmla="*/ 1214906 w 1530939"/>
                <a:gd name="connsiteY11" fmla="*/ 987552 h 1095591"/>
                <a:gd name="connsiteX12" fmla="*/ 1257836 w 1530939"/>
                <a:gd name="connsiteY12" fmla="*/ 723614 h 1095591"/>
                <a:gd name="connsiteX13" fmla="*/ 1333345 w 1530939"/>
                <a:gd name="connsiteY13" fmla="*/ 565015 h 1095591"/>
                <a:gd name="connsiteX14" fmla="*/ 1333345 w 1530939"/>
                <a:gd name="connsiteY14" fmla="*/ 157080 h 1095591"/>
                <a:gd name="connsiteX15" fmla="*/ 1203029 w 1530939"/>
                <a:gd name="connsiteY15" fmla="*/ 366154 h 1095591"/>
                <a:gd name="connsiteX16" fmla="*/ 1203029 w 1530939"/>
                <a:gd name="connsiteY16" fmla="*/ 365901 h 1095591"/>
                <a:gd name="connsiteX17" fmla="*/ 1144234 w 1530939"/>
                <a:gd name="connsiteY17" fmla="*/ 361005 h 1095591"/>
                <a:gd name="connsiteX18" fmla="*/ 1084336 w 1530939"/>
                <a:gd name="connsiteY18" fmla="*/ 366069 h 1095591"/>
                <a:gd name="connsiteX19" fmla="*/ 954020 w 1530939"/>
                <a:gd name="connsiteY19" fmla="*/ 156995 h 1095591"/>
                <a:gd name="connsiteX20" fmla="*/ 954020 w 1530939"/>
                <a:gd name="connsiteY20" fmla="*/ 564930 h 1095591"/>
                <a:gd name="connsiteX21" fmla="*/ 978369 w 1530939"/>
                <a:gd name="connsiteY21" fmla="*/ 673983 h 1095591"/>
                <a:gd name="connsiteX22" fmla="*/ 144550 w 1530939"/>
                <a:gd name="connsiteY22" fmla="*/ 40009 h 1095591"/>
                <a:gd name="connsiteX23" fmla="*/ 90845 w 1530939"/>
                <a:gd name="connsiteY23" fmla="*/ 385145 h 1095591"/>
                <a:gd name="connsiteX24" fmla="*/ 156767 w 1530939"/>
                <a:gd name="connsiteY24" fmla="*/ 924923 h 1095591"/>
                <a:gd name="connsiteX25" fmla="*/ 11009 w 1530939"/>
                <a:gd name="connsiteY25" fmla="*/ 1095592 h 1095591"/>
                <a:gd name="connsiteX26" fmla="*/ 371585 w 1530939"/>
                <a:gd name="connsiteY26" fmla="*/ 1095592 h 1095591"/>
                <a:gd name="connsiteX27" fmla="*/ 226676 w 1530939"/>
                <a:gd name="connsiteY27" fmla="*/ 1015659 h 1095591"/>
                <a:gd name="connsiteX28" fmla="*/ 378542 w 1530939"/>
                <a:gd name="connsiteY28" fmla="*/ 598186 h 1095591"/>
                <a:gd name="connsiteX29" fmla="*/ 343332 w 1530939"/>
                <a:gd name="connsiteY29" fmla="*/ 981897 h 1095591"/>
                <a:gd name="connsiteX30" fmla="*/ 915247 w 1530939"/>
                <a:gd name="connsiteY30" fmla="*/ 1095592 h 1095591"/>
                <a:gd name="connsiteX31" fmla="*/ 1102068 w 1530939"/>
                <a:gd name="connsiteY31" fmla="*/ 847269 h 1095591"/>
                <a:gd name="connsiteX32" fmla="*/ 969885 w 1530939"/>
                <a:gd name="connsiteY32" fmla="*/ 1095592 h 1095591"/>
                <a:gd name="connsiteX33" fmla="*/ 1530855 w 1530939"/>
                <a:gd name="connsiteY33" fmla="*/ 1095592 h 109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30939" h="1095591">
                  <a:moveTo>
                    <a:pt x="290731" y="0"/>
                  </a:moveTo>
                  <a:cubicBezTo>
                    <a:pt x="290731" y="0"/>
                    <a:pt x="295821" y="50644"/>
                    <a:pt x="295821" y="50644"/>
                  </a:cubicBezTo>
                  <a:cubicBezTo>
                    <a:pt x="271048" y="48787"/>
                    <a:pt x="243983" y="57227"/>
                    <a:pt x="223028" y="76134"/>
                  </a:cubicBezTo>
                  <a:cubicBezTo>
                    <a:pt x="202072" y="94704"/>
                    <a:pt x="187903" y="123317"/>
                    <a:pt x="186885" y="154716"/>
                  </a:cubicBezTo>
                  <a:cubicBezTo>
                    <a:pt x="169323" y="87276"/>
                    <a:pt x="219549" y="13505"/>
                    <a:pt x="290731" y="0"/>
                  </a:cubicBezTo>
                  <a:close/>
                  <a:moveTo>
                    <a:pt x="17118" y="121882"/>
                  </a:moveTo>
                  <a:cubicBezTo>
                    <a:pt x="20512" y="103566"/>
                    <a:pt x="31371" y="88204"/>
                    <a:pt x="45200" y="79257"/>
                  </a:cubicBezTo>
                  <a:cubicBezTo>
                    <a:pt x="45200" y="79257"/>
                    <a:pt x="22039" y="54526"/>
                    <a:pt x="22039" y="54526"/>
                  </a:cubicBezTo>
                  <a:cubicBezTo>
                    <a:pt x="-10116" y="90146"/>
                    <a:pt x="-6722" y="149230"/>
                    <a:pt x="29844" y="177759"/>
                  </a:cubicBezTo>
                  <a:cubicBezTo>
                    <a:pt x="17712" y="160794"/>
                    <a:pt x="13555" y="140030"/>
                    <a:pt x="17118" y="121798"/>
                  </a:cubicBezTo>
                  <a:close/>
                  <a:moveTo>
                    <a:pt x="1530940" y="1095592"/>
                  </a:moveTo>
                  <a:cubicBezTo>
                    <a:pt x="1530940" y="930071"/>
                    <a:pt x="1214906" y="987552"/>
                    <a:pt x="1214906" y="987552"/>
                  </a:cubicBezTo>
                  <a:lnTo>
                    <a:pt x="1257836" y="723614"/>
                  </a:lnTo>
                  <a:cubicBezTo>
                    <a:pt x="1333345" y="662588"/>
                    <a:pt x="1333345" y="565015"/>
                    <a:pt x="1333345" y="565015"/>
                  </a:cubicBezTo>
                  <a:lnTo>
                    <a:pt x="1333345" y="157080"/>
                  </a:lnTo>
                  <a:cubicBezTo>
                    <a:pt x="1333345" y="157080"/>
                    <a:pt x="1252491" y="207133"/>
                    <a:pt x="1203029" y="366154"/>
                  </a:cubicBezTo>
                  <a:lnTo>
                    <a:pt x="1203029" y="365901"/>
                  </a:lnTo>
                  <a:cubicBezTo>
                    <a:pt x="1202520" y="365816"/>
                    <a:pt x="1178849" y="361005"/>
                    <a:pt x="1144234" y="361005"/>
                  </a:cubicBezTo>
                  <a:cubicBezTo>
                    <a:pt x="1109618" y="361005"/>
                    <a:pt x="1084336" y="366069"/>
                    <a:pt x="1084336" y="366069"/>
                  </a:cubicBezTo>
                  <a:cubicBezTo>
                    <a:pt x="1034873" y="207048"/>
                    <a:pt x="954020" y="156995"/>
                    <a:pt x="954020" y="156995"/>
                  </a:cubicBezTo>
                  <a:lnTo>
                    <a:pt x="954020" y="564930"/>
                  </a:lnTo>
                  <a:cubicBezTo>
                    <a:pt x="954020" y="564930"/>
                    <a:pt x="954020" y="620470"/>
                    <a:pt x="978369" y="673983"/>
                  </a:cubicBezTo>
                  <a:cubicBezTo>
                    <a:pt x="470340" y="759655"/>
                    <a:pt x="63356" y="437139"/>
                    <a:pt x="144550" y="40009"/>
                  </a:cubicBezTo>
                  <a:cubicBezTo>
                    <a:pt x="-8928" y="205782"/>
                    <a:pt x="90845" y="385145"/>
                    <a:pt x="90845" y="385145"/>
                  </a:cubicBezTo>
                  <a:cubicBezTo>
                    <a:pt x="-88340" y="721757"/>
                    <a:pt x="156767" y="924923"/>
                    <a:pt x="156767" y="924923"/>
                  </a:cubicBezTo>
                  <a:lnTo>
                    <a:pt x="11009" y="1095592"/>
                  </a:lnTo>
                  <a:lnTo>
                    <a:pt x="371585" y="1095592"/>
                  </a:lnTo>
                  <a:cubicBezTo>
                    <a:pt x="371585" y="988903"/>
                    <a:pt x="226676" y="1015659"/>
                    <a:pt x="226676" y="1015659"/>
                  </a:cubicBezTo>
                  <a:cubicBezTo>
                    <a:pt x="639598" y="792827"/>
                    <a:pt x="404842" y="616503"/>
                    <a:pt x="378542" y="598186"/>
                  </a:cubicBezTo>
                  <a:cubicBezTo>
                    <a:pt x="652324" y="779238"/>
                    <a:pt x="343332" y="981897"/>
                    <a:pt x="343332" y="981897"/>
                  </a:cubicBezTo>
                  <a:cubicBezTo>
                    <a:pt x="500204" y="1071705"/>
                    <a:pt x="915247" y="1095592"/>
                    <a:pt x="915247" y="1095592"/>
                  </a:cubicBezTo>
                  <a:lnTo>
                    <a:pt x="1102068" y="847269"/>
                  </a:lnTo>
                  <a:lnTo>
                    <a:pt x="969885" y="1095592"/>
                  </a:lnTo>
                  <a:lnTo>
                    <a:pt x="1530855" y="1095592"/>
                  </a:lnTo>
                  <a:close/>
                </a:path>
              </a:pathLst>
            </a:custGeom>
            <a:solidFill>
              <a:schemeClr val="accent1"/>
            </a:solidFill>
            <a:ln w="8467"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ABCB9564-905E-B332-AF36-818F5BA0F5ED}"/>
                </a:ext>
              </a:extLst>
            </p:cNvPr>
            <p:cNvSpPr/>
            <p:nvPr/>
          </p:nvSpPr>
          <p:spPr>
            <a:xfrm>
              <a:off x="1582589" y="5491548"/>
              <a:ext cx="146184" cy="101456"/>
            </a:xfrm>
            <a:custGeom>
              <a:avLst/>
              <a:gdLst>
                <a:gd name="connsiteX0" fmla="*/ 4243 w 146184"/>
                <a:gd name="connsiteY0" fmla="*/ 40937 h 101456"/>
                <a:gd name="connsiteX1" fmla="*/ 27066 w 146184"/>
                <a:gd name="connsiteY1" fmla="*/ 76388 h 101456"/>
                <a:gd name="connsiteX2" fmla="*/ 119118 w 146184"/>
                <a:gd name="connsiteY2" fmla="*/ 76388 h 101456"/>
                <a:gd name="connsiteX3" fmla="*/ 141941 w 146184"/>
                <a:gd name="connsiteY3" fmla="*/ 40937 h 101456"/>
                <a:gd name="connsiteX4" fmla="*/ 119373 w 146184"/>
                <a:gd name="connsiteY4" fmla="*/ 0 h 101456"/>
                <a:gd name="connsiteX5" fmla="*/ 26811 w 146184"/>
                <a:gd name="connsiteY5" fmla="*/ 0 h 101456"/>
                <a:gd name="connsiteX6" fmla="*/ 4243 w 146184"/>
                <a:gd name="connsiteY6" fmla="*/ 40937 h 10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 h="101456">
                  <a:moveTo>
                    <a:pt x="4243" y="40937"/>
                  </a:moveTo>
                  <a:lnTo>
                    <a:pt x="27066" y="76388"/>
                  </a:lnTo>
                  <a:cubicBezTo>
                    <a:pt x="48531" y="109812"/>
                    <a:pt x="97654" y="109812"/>
                    <a:pt x="119118" y="76388"/>
                  </a:cubicBezTo>
                  <a:lnTo>
                    <a:pt x="141941" y="40937"/>
                  </a:lnTo>
                  <a:cubicBezTo>
                    <a:pt x="153310" y="23212"/>
                    <a:pt x="140499" y="0"/>
                    <a:pt x="119373" y="0"/>
                  </a:cubicBezTo>
                  <a:lnTo>
                    <a:pt x="26811" y="0"/>
                  </a:lnTo>
                  <a:cubicBezTo>
                    <a:pt x="5686" y="0"/>
                    <a:pt x="-7125" y="23212"/>
                    <a:pt x="4243" y="40937"/>
                  </a:cubicBezTo>
                  <a:close/>
                </a:path>
              </a:pathLst>
            </a:custGeom>
            <a:solidFill>
              <a:srgbClr val="3A82C3"/>
            </a:solidFill>
            <a:ln w="8467" cap="flat">
              <a:noFill/>
              <a:prstDash val="solid"/>
              <a:miter/>
            </a:ln>
          </p:spPr>
          <p:txBody>
            <a:bodyPr rtlCol="0" anchor="ctr"/>
            <a:lstStyle/>
            <a:p>
              <a:endParaRPr lang="en-US"/>
            </a:p>
          </p:txBody>
        </p:sp>
      </p:grpSp>
    </p:spTree>
    <p:extLst>
      <p:ext uri="{BB962C8B-B14F-4D97-AF65-F5344CB8AC3E}">
        <p14:creationId xmlns:p14="http://schemas.microsoft.com/office/powerpoint/2010/main" val="2083364823"/>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 Text + Object 02">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84832"/>
            <a:ext cx="469087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cxnSp>
        <p:nvCxnSpPr>
          <p:cNvPr id="3" name="Straight Connector 2">
            <a:extLst>
              <a:ext uri="{FF2B5EF4-FFF2-40B4-BE49-F238E27FC236}">
                <a16:creationId xmlns:a16="http://schemas.microsoft.com/office/drawing/2014/main" id="{09408421-AC47-D667-4488-8B60EA5FA6ED}"/>
              </a:ext>
            </a:extLst>
          </p:cNvPr>
          <p:cNvCxnSpPr>
            <a:cxnSpLocks/>
          </p:cNvCxnSpPr>
          <p:nvPr userDrawn="1"/>
        </p:nvCxnSpPr>
        <p:spPr>
          <a:xfrm>
            <a:off x="512064" y="1895546"/>
            <a:ext cx="3019412"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9951374"/>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 Text on L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21B743-6A6D-A7F2-9098-0E9FBA5ACF47}"/>
              </a:ext>
            </a:extLst>
          </p:cNvPr>
          <p:cNvSpPr/>
          <p:nvPr userDrawn="1"/>
        </p:nvSpPr>
        <p:spPr>
          <a:xfrm>
            <a:off x="0" y="-1"/>
            <a:ext cx="12192000" cy="611733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6938"/>
            <a:ext cx="10106406" cy="1325880"/>
          </a:xfrm>
        </p:spPr>
        <p:txBody>
          <a:bodyPr lIns="0" tIns="0" rIns="0" bIns="0" anchor="b" anchorCtr="0">
            <a:noAutofit/>
          </a:bodyPr>
          <a:lstStyle>
            <a:lvl1pPr>
              <a:defRPr sz="44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219706"/>
            <a:ext cx="604723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27352043"/>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Section + Text 0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0" y="0"/>
            <a:ext cx="5930287" cy="61173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p:nvPr>
        </p:nvSpPr>
        <p:spPr>
          <a:xfrm>
            <a:off x="512064" y="658368"/>
            <a:ext cx="5183678" cy="1325563"/>
          </a:xfrm>
        </p:spPr>
        <p:txBody>
          <a:bodyPr anchor="b" anchorCtr="0">
            <a:noAutofit/>
          </a:bodyPr>
          <a:lstStyle>
            <a:lvl1pPr>
              <a:defRPr b="1" i="0">
                <a:solidFill>
                  <a:schemeClr val="bg1"/>
                </a:solidFill>
                <a:latin typeface="Invention" panose="020B0503020008020204" pitchFamily="34" charset="0"/>
              </a:defRPr>
            </a:lvl1pPr>
          </a:lstStyle>
          <a:p>
            <a:r>
              <a:rPr lang="en-GB"/>
              <a:t>Click to edit Master title style</a:t>
            </a:r>
            <a:endParaRPr lang="en-US"/>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2176272"/>
            <a:ext cx="5183678" cy="3214630"/>
          </a:xfrm>
          <a:prstGeom prst="rect">
            <a:avLst/>
          </a:prstGeom>
        </p:spPr>
        <p:txBody>
          <a:bodyPr vert="horz" wrap="square" lIns="0" tIns="0" rIns="0" bIns="0" rtlCol="0">
            <a:noAutofit/>
          </a:bodyPr>
          <a:lstStyle>
            <a:lvl1pPr>
              <a:lnSpc>
                <a:spcPct val="100000"/>
              </a:lnSpc>
              <a:spcBef>
                <a:spcPts val="1000"/>
              </a:spcBef>
              <a:defRPr sz="1800">
                <a:solidFill>
                  <a:schemeClr val="bg1"/>
                </a:solidFill>
              </a:defRPr>
            </a:lvl1pPr>
            <a:lvl2pPr marL="236538" indent="-225425">
              <a:lnSpc>
                <a:spcPct val="100000"/>
              </a:lnSpc>
              <a:spcBef>
                <a:spcPts val="1000"/>
              </a:spcBef>
              <a:tabLst/>
              <a:defRPr sz="1800">
                <a:solidFill>
                  <a:schemeClr val="bg1"/>
                </a:solidFill>
              </a:defRPr>
            </a:lvl2pPr>
            <a:lvl3pPr marL="463550" indent="-227013">
              <a:lnSpc>
                <a:spcPct val="100000"/>
              </a:lnSpc>
              <a:spcBef>
                <a:spcPts val="500"/>
              </a:spcBef>
              <a:tabLst/>
              <a:defRPr sz="1600">
                <a:solidFill>
                  <a:schemeClr val="bg1"/>
                </a:solidFill>
              </a:defRPr>
            </a:lvl3pPr>
            <a:lvl4pPr marL="633413" indent="-169863">
              <a:lnSpc>
                <a:spcPct val="100000"/>
              </a:lnSpc>
              <a:spcBef>
                <a:spcPts val="500"/>
              </a:spcBef>
              <a:tabLst/>
              <a:defRPr sz="1400">
                <a:solidFill>
                  <a:schemeClr val="bg1"/>
                </a:solidFill>
              </a:defRPr>
            </a:lvl4pPr>
            <a:lvl5pPr marL="747713" indent="-114300">
              <a:lnSpc>
                <a:spcPct val="100000"/>
              </a:lnSpc>
              <a:spcBef>
                <a:spcPts val="500"/>
              </a:spcBef>
              <a:tabLst/>
              <a:defRPr sz="12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464808" y="658368"/>
            <a:ext cx="5183678" cy="1323952"/>
          </a:xfrm>
          <a:prstGeom prst="rect">
            <a:avLst/>
          </a:prstGeom>
        </p:spPr>
        <p:txBody>
          <a:bodyPr wrap="square" anchor="b" anchorCtr="0">
            <a:noAutofit/>
          </a:bodyPr>
          <a:lstStyle>
            <a:lvl1pPr marL="0" indent="0" algn="l" defTabSz="914400" rtl="0" eaLnBrk="1" latinLnBrk="0" hangingPunct="1">
              <a:lnSpc>
                <a:spcPct val="90000"/>
              </a:lnSpc>
              <a:spcBef>
                <a:spcPct val="0"/>
              </a:spcBef>
              <a:buNone/>
              <a:defRPr lang="en-GB" sz="4400" b="1" i="0" kern="1200" dirty="0">
                <a:solidFill>
                  <a:srgbClr val="067EBE"/>
                </a:solidFill>
                <a:latin typeface="Invention" panose="020B0503020008020204" pitchFamily="34" charset="0"/>
                <a:ea typeface="+mj-ea"/>
                <a:cs typeface="+mj-cs"/>
              </a:defRPr>
            </a:lvl1pPr>
          </a:lstStyle>
          <a:p>
            <a:r>
              <a:rPr lang="en-GB"/>
              <a:t>Click to edit Master subtitle style</a:t>
            </a:r>
          </a:p>
        </p:txBody>
      </p:sp>
      <p:sp>
        <p:nvSpPr>
          <p:cNvPr id="10" name="Content Placeholder 9">
            <a:extLst>
              <a:ext uri="{FF2B5EF4-FFF2-40B4-BE49-F238E27FC236}">
                <a16:creationId xmlns:a16="http://schemas.microsoft.com/office/drawing/2014/main" id="{6275E7D6-BB37-2A18-6F5B-F2B3A6B60D87}"/>
              </a:ext>
            </a:extLst>
          </p:cNvPr>
          <p:cNvSpPr>
            <a:spLocks noGrp="1"/>
          </p:cNvSpPr>
          <p:nvPr>
            <p:ph sz="quarter" idx="13"/>
          </p:nvPr>
        </p:nvSpPr>
        <p:spPr>
          <a:xfrm>
            <a:off x="6464808" y="2176272"/>
            <a:ext cx="5183678" cy="3214688"/>
          </a:xfrm>
        </p:spPr>
        <p:txBody>
          <a:bodyPr>
            <a:noAutofit/>
          </a:bodyPr>
          <a:lstStyle>
            <a:lvl1pPr>
              <a:spcBef>
                <a:spcPts val="1000"/>
              </a:spcBef>
              <a:defRPr sz="1800"/>
            </a:lvl1pPr>
            <a:lvl2pPr marL="234950" indent="-234950">
              <a:lnSpc>
                <a:spcPct val="100000"/>
              </a:lnSpc>
              <a:spcBef>
                <a:spcPts val="1000"/>
              </a:spcBef>
              <a:tabLst/>
              <a:defRPr/>
            </a:lvl2pPr>
            <a:lvl3pPr marL="457200" indent="-222250">
              <a:lnSpc>
                <a:spcPct val="100000"/>
              </a:lnSpc>
              <a:tabLst/>
              <a:defRPr/>
            </a:lvl3pPr>
            <a:lvl4pPr marL="635000" indent="-163513">
              <a:lnSpc>
                <a:spcPct val="100000"/>
              </a:lnSpc>
              <a:tabLst/>
              <a:defRPr/>
            </a:lvl4pPr>
            <a:lvl5pPr marL="811213" indent="-161925">
              <a:lnSpc>
                <a:spcPct val="100000"/>
              </a:lnSpc>
              <a:tabLs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9169587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Section + Text 0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6096000" y="0"/>
            <a:ext cx="6096000" cy="6117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211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1968309"/>
            <a:ext cx="5183678" cy="2762305"/>
          </a:xfrm>
          <a:prstGeom prst="rect">
            <a:avLst/>
          </a:prstGeom>
        </p:spPr>
        <p:txBody>
          <a:bodyPr vert="horz" wrap="square" lIns="0" tIns="0" rIns="0" bIns="0" rtlCol="0">
            <a:noAutofit/>
          </a:bodyPr>
          <a:lstStyle>
            <a:lvl1pPr>
              <a:lnSpc>
                <a:spcPct val="100000"/>
              </a:lnSpc>
              <a:spcBef>
                <a:spcPts val="1000"/>
              </a:spcBef>
              <a:defRPr sz="1800">
                <a:solidFill>
                  <a:schemeClr val="tx2"/>
                </a:solidFill>
              </a:defRPr>
            </a:lvl1pPr>
            <a:lvl2pPr marL="236538" indent="-225425">
              <a:lnSpc>
                <a:spcPct val="100000"/>
              </a:lnSpc>
              <a:spcBef>
                <a:spcPts val="1000"/>
              </a:spcBef>
              <a:tabLst/>
              <a:defRPr sz="1800">
                <a:solidFill>
                  <a:schemeClr val="tx2"/>
                </a:solidFill>
              </a:defRPr>
            </a:lvl2pPr>
            <a:lvl3pPr marL="463550" indent="-227013">
              <a:lnSpc>
                <a:spcPct val="100000"/>
              </a:lnSpc>
              <a:spcBef>
                <a:spcPts val="1000"/>
              </a:spcBef>
              <a:tabLst/>
              <a:defRPr sz="1600">
                <a:solidFill>
                  <a:schemeClr val="tx2"/>
                </a:solidFill>
              </a:defRPr>
            </a:lvl3pPr>
            <a:lvl4pPr marL="633413" indent="-169863">
              <a:lnSpc>
                <a:spcPct val="100000"/>
              </a:lnSpc>
              <a:spcBef>
                <a:spcPts val="1000"/>
              </a:spcBef>
              <a:tabLst/>
              <a:defRPr sz="1400">
                <a:solidFill>
                  <a:schemeClr val="tx2"/>
                </a:solidFill>
              </a:defRPr>
            </a:lvl4pPr>
            <a:lvl5pPr marL="747713" indent="-114300">
              <a:lnSpc>
                <a:spcPct val="100000"/>
              </a:lnSpc>
              <a:spcBef>
                <a:spcPts val="1000"/>
              </a:spcBef>
              <a:tabLst/>
              <a:defRPr sz="1200">
                <a:solidFill>
                  <a:schemeClr val="tx2"/>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777990" y="1653550"/>
            <a:ext cx="4870496" cy="1007712"/>
          </a:xfrm>
          <a:prstGeom prst="rect">
            <a:avLst/>
          </a:prstGeom>
        </p:spPr>
        <p:txBody>
          <a:bodyPr wrap="square" anchor="t" anchorCtr="0">
            <a:noAutofit/>
          </a:bodyPr>
          <a:lstStyle>
            <a:lvl1pPr marL="0" indent="0" algn="l" defTabSz="914400" rtl="0" eaLnBrk="1" latinLnBrk="0" hangingPunct="1">
              <a:lnSpc>
                <a:spcPct val="90000"/>
              </a:lnSpc>
              <a:spcBef>
                <a:spcPct val="0"/>
              </a:spcBef>
              <a:buNone/>
              <a:defRPr lang="en-GB" sz="3600" b="1" i="0" kern="1200" dirty="0">
                <a:solidFill>
                  <a:schemeClr val="bg1"/>
                </a:solidFill>
                <a:latin typeface="Invention" panose="020B0503020008020204" pitchFamily="34" charset="0"/>
                <a:ea typeface="+mj-ea"/>
                <a:cs typeface="+mj-cs"/>
              </a:defRPr>
            </a:lvl1pPr>
          </a:lstStyle>
          <a:p>
            <a:r>
              <a:rPr lang="en-GB"/>
              <a:t>Click to edit Master subtitle style</a:t>
            </a:r>
          </a:p>
        </p:txBody>
      </p:sp>
      <p:sp>
        <p:nvSpPr>
          <p:cNvPr id="4" name="Triangle 3">
            <a:extLst>
              <a:ext uri="{FF2B5EF4-FFF2-40B4-BE49-F238E27FC236}">
                <a16:creationId xmlns:a16="http://schemas.microsoft.com/office/drawing/2014/main" id="{49DE50A2-3FF8-9C70-1C22-555F617CCB33}"/>
              </a:ext>
            </a:extLst>
          </p:cNvPr>
          <p:cNvSpPr/>
          <p:nvPr userDrawn="1"/>
        </p:nvSpPr>
        <p:spPr>
          <a:xfrm rot="5400000">
            <a:off x="6007338" y="1768713"/>
            <a:ext cx="380524" cy="203200"/>
          </a:xfrm>
          <a:prstGeom prst="triangle">
            <a:avLst>
              <a:gd name="adj" fmla="val 5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9" name="Text Placeholder 8">
            <a:extLst>
              <a:ext uri="{FF2B5EF4-FFF2-40B4-BE49-F238E27FC236}">
                <a16:creationId xmlns:a16="http://schemas.microsoft.com/office/drawing/2014/main" id="{51D5682F-9A39-C960-D851-CA6E70AFEC15}"/>
              </a:ext>
            </a:extLst>
          </p:cNvPr>
          <p:cNvSpPr>
            <a:spLocks noGrp="1"/>
          </p:cNvSpPr>
          <p:nvPr>
            <p:ph type="body" sz="quarter" idx="13"/>
          </p:nvPr>
        </p:nvSpPr>
        <p:spPr>
          <a:xfrm>
            <a:off x="6778625" y="2863850"/>
            <a:ext cx="4900613" cy="2762305"/>
          </a:xfrm>
        </p:spPr>
        <p:txBody>
          <a:bodyPr>
            <a:noAutofit/>
          </a:bodyPr>
          <a:lstStyle>
            <a:lvl1pPr marL="0" indent="0">
              <a:spcBef>
                <a:spcPts val="1200"/>
              </a:spcBef>
              <a:tabLst>
                <a:tab pos="560388" algn="l"/>
              </a:tabLst>
              <a:defRPr sz="1800">
                <a:solidFill>
                  <a:schemeClr val="bg1"/>
                </a:solidFill>
              </a:defRPr>
            </a:lvl1pPr>
            <a:lvl2pPr marL="0" indent="0">
              <a:lnSpc>
                <a:spcPct val="100000"/>
              </a:lnSpc>
              <a:spcBef>
                <a:spcPts val="1200"/>
              </a:spcBef>
              <a:buNone/>
              <a:tabLst/>
              <a:defRPr sz="1200">
                <a:solidFill>
                  <a:schemeClr val="bg1"/>
                </a:solidFill>
              </a:defRPr>
            </a:lvl2pPr>
            <a:lvl3pPr marL="176213" indent="-176213">
              <a:lnSpc>
                <a:spcPct val="100000"/>
              </a:lnSpc>
              <a:tabLst/>
              <a:defRPr sz="1200">
                <a:solidFill>
                  <a:schemeClr val="bg1"/>
                </a:solidFill>
              </a:defRPr>
            </a:lvl3pPr>
            <a:lvl4pPr marL="295275" indent="-119063">
              <a:lnSpc>
                <a:spcPct val="100000"/>
              </a:lnSpc>
              <a:tabLst/>
              <a:defRPr sz="1100">
                <a:solidFill>
                  <a:schemeClr val="bg1"/>
                </a:solidFill>
              </a:defRPr>
            </a:lvl4pPr>
            <a:lvl5pPr marL="354013" indent="-103188">
              <a:lnSpc>
                <a:spcPct val="100000"/>
              </a:lnSpc>
              <a:tabLst/>
              <a:defRPr sz="11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1">
            <a:extLst>
              <a:ext uri="{FF2B5EF4-FFF2-40B4-BE49-F238E27FC236}">
                <a16:creationId xmlns:a16="http://schemas.microsoft.com/office/drawing/2014/main" id="{C75333EA-094A-64A1-CBDA-8B29CA258B2D}"/>
              </a:ext>
            </a:extLst>
          </p:cNvPr>
          <p:cNvSpPr>
            <a:spLocks noGrp="1"/>
          </p:cNvSpPr>
          <p:nvPr>
            <p:ph type="title" hasCustomPrompt="1"/>
          </p:nvPr>
        </p:nvSpPr>
        <p:spPr>
          <a:xfrm>
            <a:off x="512064" y="51283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Tree>
    <p:extLst>
      <p:ext uri="{BB962C8B-B14F-4D97-AF65-F5344CB8AC3E}">
        <p14:creationId xmlns:p14="http://schemas.microsoft.com/office/powerpoint/2010/main" val="16270293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 Boxes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870208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01440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3101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21906660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 Boxes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923544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36253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489632"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5128411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 Text + Chart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1155680"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911095"/>
            <a:ext cx="4208525" cy="3942017"/>
          </a:xfrm>
        </p:spPr>
        <p:txBody>
          <a:bodyPr>
            <a:noAutofit/>
          </a:bodyPr>
          <a:lstStyle>
            <a:lvl1pPr>
              <a:lnSpc>
                <a:spcPct val="110000"/>
              </a:lnSpc>
              <a:spcBef>
                <a:spcPts val="2500"/>
              </a:spcBef>
              <a:defRPr sz="1600" b="0" i="0">
                <a:solidFill>
                  <a:schemeClr val="tx2"/>
                </a:solidFill>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5200650" y="1911095"/>
            <a:ext cx="6469063" cy="3942018"/>
          </a:xfrm>
        </p:spPr>
        <p:txBody>
          <a:bodyPr anchor="ctr">
            <a:normAutofit/>
          </a:bodyPr>
          <a:lstStyle>
            <a:lvl1pPr algn="ctr">
              <a:defRPr sz="1600" b="1" i="0">
                <a:solidFill>
                  <a:schemeClr val="tx1"/>
                </a:solidFill>
                <a:latin typeface="Invention" panose="020B0503020008020204" pitchFamily="34" charset="0"/>
              </a:defRPr>
            </a:lvl1pPr>
          </a:lstStyle>
          <a:p>
            <a:r>
              <a:rPr lang="en-GB"/>
              <a:t>Click icon to add chart</a:t>
            </a:r>
            <a:endParaRPr lang="en-US"/>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28785568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 Text + Chart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648"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67710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GB"/>
              <a:t>Click icon to add chart</a:t>
            </a:r>
            <a:endParaRPr lang="en-US"/>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7" name="Text Placeholder 9">
            <a:extLst>
              <a:ext uri="{FF2B5EF4-FFF2-40B4-BE49-F238E27FC236}">
                <a16:creationId xmlns:a16="http://schemas.microsoft.com/office/drawing/2014/main" id="{DE69D5F0-71D3-D99D-8373-0A106441A4E1}"/>
              </a:ext>
            </a:extLst>
          </p:cNvPr>
          <p:cNvSpPr>
            <a:spLocks noGrp="1"/>
          </p:cNvSpPr>
          <p:nvPr>
            <p:ph type="body" sz="quarter" idx="13"/>
          </p:nvPr>
        </p:nvSpPr>
        <p:spPr>
          <a:xfrm>
            <a:off x="610285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Chart Placeholder 3">
            <a:extLst>
              <a:ext uri="{FF2B5EF4-FFF2-40B4-BE49-F238E27FC236}">
                <a16:creationId xmlns:a16="http://schemas.microsoft.com/office/drawing/2014/main" id="{6C8B435C-0D7A-F5BF-17F3-698A2E9CC99A}"/>
              </a:ext>
            </a:extLst>
          </p:cNvPr>
          <p:cNvSpPr>
            <a:spLocks noGrp="1"/>
          </p:cNvSpPr>
          <p:nvPr>
            <p:ph type="chart" sz="quarter" idx="14"/>
          </p:nvPr>
        </p:nvSpPr>
        <p:spPr>
          <a:xfrm>
            <a:off x="626637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GB"/>
              <a:t>Click icon to add chart</a:t>
            </a:r>
            <a:endParaRPr lang="en-US"/>
          </a:p>
        </p:txBody>
      </p:sp>
    </p:spTree>
    <p:extLst>
      <p:ext uri="{BB962C8B-B14F-4D97-AF65-F5344CB8AC3E}">
        <p14:creationId xmlns:p14="http://schemas.microsoft.com/office/powerpoint/2010/main" val="1311656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 Table">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r>
              <a:rPr lang="en-GB"/>
              <a:t>Click icon to add table</a:t>
            </a: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965" cy="914400"/>
          </a:xfrm>
        </p:spPr>
        <p:txBody>
          <a:bodyPr vert="horz" lIns="0" tIns="0" rIns="0" bIns="0" rtlCol="0" anchor="t" anchorCtr="0">
            <a:noAutofit/>
          </a:bodyPr>
          <a:lstStyle>
            <a:lvl1pPr>
              <a:defRPr lang="en-US" dirty="0"/>
            </a:lvl1pPr>
          </a:lstStyle>
          <a:p>
            <a:pPr lvl="0"/>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4009027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 Text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4D67A-0AC7-8FF7-FCC8-8CA68ABCABC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88952" cy="6863436"/>
          </a:xfrm>
          <a:prstGeom prst="rect">
            <a:avLst/>
          </a:prstGeom>
        </p:spPr>
      </p:pic>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554835" y="1632918"/>
            <a:ext cx="4743085"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4">
            <a:extLst>
              <a:ext uri="{FF2B5EF4-FFF2-40B4-BE49-F238E27FC236}">
                <a16:creationId xmlns:a16="http://schemas.microsoft.com/office/drawing/2014/main" id="{98D705E0-7555-8808-91EC-552305CFE7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flipH="1">
            <a:off x="0"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20696388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2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GB"/>
              <a:t>Click to edit Master text styles</a:t>
            </a:r>
          </a:p>
          <a:p>
            <a:pPr lvl="1"/>
            <a:r>
              <a:rPr lang="en-GB"/>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5315712" cy="2996808"/>
          </a:xfrm>
        </p:spPr>
        <p:txBody>
          <a:bodyPr>
            <a:noAutofit/>
          </a:bodyPr>
          <a:lstStyle>
            <a:lvl1pPr marL="0" indent="0">
              <a:lnSpc>
                <a:spcPct val="100000"/>
              </a:lnSpc>
              <a:spcBef>
                <a:spcPts val="1500"/>
              </a:spcBef>
              <a:buFont typeface="Arial" panose="020B0604020202020204" pitchFamily="34" charset="0"/>
              <a:buNone/>
              <a:tabLst/>
              <a:defRPr sz="1400" b="0" i="0">
                <a:solidFill>
                  <a:schemeClr val="tx2"/>
                </a:solidFill>
                <a:latin typeface="Invention" panose="020B0503020008020204" pitchFamily="34" charset="0"/>
              </a:defRPr>
            </a:lvl1pPr>
            <a:lvl2pPr marL="180975" indent="-169863">
              <a:lnSpc>
                <a:spcPct val="100000"/>
              </a:lnSpc>
              <a:spcBef>
                <a:spcPts val="1000"/>
              </a:spcBef>
              <a:buFont typeface="Arial" panose="020B0604020202020204" pitchFamily="34" charset="0"/>
              <a:buChar char="•"/>
              <a:tabLst/>
              <a:defRPr sz="1400" b="0" i="0">
                <a:solidFill>
                  <a:schemeClr val="tx2"/>
                </a:solidFill>
                <a:latin typeface="Invention" panose="020B0503020008020204" pitchFamily="34" charset="0"/>
              </a:defRPr>
            </a:lvl2pPr>
            <a:lvl3pPr marL="350838" indent="-158750">
              <a:lnSpc>
                <a:spcPct val="100000"/>
              </a:lnSpc>
              <a:spcBef>
                <a:spcPts val="1000"/>
              </a:spcBef>
              <a:tabLst/>
              <a:defRPr sz="1200" b="0" i="0">
                <a:solidFill>
                  <a:schemeClr val="tx2"/>
                </a:solidFill>
                <a:latin typeface="Invention" panose="020B0503020008020204" pitchFamily="34" charset="0"/>
              </a:defRPr>
            </a:lvl3pPr>
            <a:lvl4pPr marL="463550" indent="-123825">
              <a:spcBef>
                <a:spcPts val="250"/>
              </a:spcBef>
              <a:tabLst/>
              <a:defRPr sz="1100" b="0" i="0">
                <a:solidFill>
                  <a:schemeClr val="tx2"/>
                </a:solidFill>
                <a:latin typeface="Invention" panose="020B0503020008020204" pitchFamily="34" charset="0"/>
              </a:defRPr>
            </a:lvl4pPr>
            <a:lvl5pPr marL="577850" indent="-103188">
              <a:spcBef>
                <a:spcPts val="250"/>
              </a:spcBef>
              <a:tabLst/>
              <a:defRPr sz="11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6362702"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GB"/>
              <a:t>Click to edit Master text styles</a:t>
            </a:r>
          </a:p>
          <a:p>
            <a:pPr lvl="1"/>
            <a:r>
              <a:rPr lang="en-GB"/>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6362702" y="2915030"/>
            <a:ext cx="5315712" cy="2996808"/>
          </a:xfrm>
        </p:spPr>
        <p:txBody>
          <a:bodyPr vert="horz" lIns="0" tIns="0" rIns="0" bIns="0" rtlCol="0">
            <a:noAutofit/>
          </a:bodyPr>
          <a:lstStyle>
            <a:lvl1pPr>
              <a:defRPr lang="en-US" sz="1400" dirty="0">
                <a:solidFill>
                  <a:schemeClr val="tx2"/>
                </a:solidFill>
                <a:latin typeface="Invention" panose="020B0503020008020204" pitchFamily="34" charset="0"/>
              </a:defRPr>
            </a:lvl1pPr>
            <a:lvl2pPr>
              <a:defRPr lang="en-US" sz="1400" dirty="0">
                <a:solidFill>
                  <a:schemeClr val="tx2"/>
                </a:solidFill>
                <a:latin typeface="Invention" panose="020B0503020008020204" pitchFamily="34" charset="0"/>
              </a:defRPr>
            </a:lvl2pPr>
            <a:lvl3pPr>
              <a:defRPr lang="en-US" sz="1200" dirty="0">
                <a:solidFill>
                  <a:schemeClr val="tx2"/>
                </a:solidFill>
                <a:latin typeface="Invention" panose="020B0503020008020204" pitchFamily="34" charset="0"/>
              </a:defRPr>
            </a:lvl3pPr>
            <a:lvl4pPr>
              <a:defRPr lang="en-US" sz="1100" dirty="0">
                <a:solidFill>
                  <a:schemeClr val="tx2"/>
                </a:solidFill>
                <a:latin typeface="Invention" panose="020B0503020008020204" pitchFamily="34" charset="0"/>
              </a:defRPr>
            </a:lvl4pPr>
            <a:lvl5pPr>
              <a:defRPr lang="en-US" sz="1100" dirty="0">
                <a:solidFill>
                  <a:schemeClr val="tx2"/>
                </a:solidFill>
                <a:latin typeface="Invention" panose="020B0503020008020204" pitchFamily="34" charset="0"/>
              </a:defRPr>
            </a:lvl5pPr>
          </a:lstStyle>
          <a:p>
            <a:pPr lvl="0">
              <a:spcBef>
                <a:spcPts val="1500"/>
              </a:spcBef>
              <a:tabLst/>
            </a:pPr>
            <a:r>
              <a:rPr lang="en-GB"/>
              <a:t>Click to edit Master text styles</a:t>
            </a:r>
          </a:p>
          <a:p>
            <a:pPr lvl="1">
              <a:spcBef>
                <a:spcPts val="1500"/>
              </a:spcBef>
              <a:tabLst/>
            </a:pPr>
            <a:r>
              <a:rPr lang="en-GB"/>
              <a:t>Second level</a:t>
            </a:r>
          </a:p>
          <a:p>
            <a:pPr lvl="2">
              <a:spcBef>
                <a:spcPts val="1500"/>
              </a:spcBef>
              <a:tabLst/>
            </a:pPr>
            <a:r>
              <a:rPr lang="en-GB"/>
              <a:t>Third level</a:t>
            </a:r>
          </a:p>
          <a:p>
            <a:pPr lvl="3">
              <a:spcBef>
                <a:spcPts val="1500"/>
              </a:spcBef>
              <a:tabLst/>
            </a:pPr>
            <a:r>
              <a:rPr lang="en-GB"/>
              <a:t>Fourth level</a:t>
            </a:r>
          </a:p>
          <a:p>
            <a:pPr lvl="4">
              <a:spcBef>
                <a:spcPts val="1500"/>
              </a:spcBef>
              <a:tabLst/>
            </a:pPr>
            <a:r>
              <a:rPr lang="en-GB"/>
              <a:t>Fifth level</a:t>
            </a:r>
            <a:endParaRPr lang="en-US"/>
          </a:p>
        </p:txBody>
      </p:sp>
    </p:spTree>
    <p:extLst>
      <p:ext uri="{BB962C8B-B14F-4D97-AF65-F5344CB8AC3E}">
        <p14:creationId xmlns:p14="http://schemas.microsoft.com/office/powerpoint/2010/main" val="42253756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 3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5"/>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GB"/>
              <a:t>Click to edit Master text styles</a:t>
            </a:r>
          </a:p>
          <a:p>
            <a:pPr lvl="1"/>
            <a:r>
              <a:rPr lang="en-GB"/>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3465576" cy="2996808"/>
          </a:xfrm>
        </p:spPr>
        <p:txBody>
          <a:bodyPr>
            <a:noAutofit/>
          </a:bodyPr>
          <a:lstStyle>
            <a:lvl1pPr marL="0" indent="0">
              <a:lnSpc>
                <a:spcPct val="100000"/>
              </a:lnSpc>
              <a:spcBef>
                <a:spcPts val="1500"/>
              </a:spcBef>
              <a:buFont typeface="Arial" panose="020B0604020202020204" pitchFamily="34" charset="0"/>
              <a:buNone/>
              <a:tabLst/>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4352545"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GB"/>
              <a:t>Click to edit Master text styles</a:t>
            </a:r>
          </a:p>
          <a:p>
            <a:pPr lvl="1"/>
            <a:r>
              <a:rPr lang="en-GB"/>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4352545"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9">
            <a:extLst>
              <a:ext uri="{FF2B5EF4-FFF2-40B4-BE49-F238E27FC236}">
                <a16:creationId xmlns:a16="http://schemas.microsoft.com/office/drawing/2014/main" id="{E67DD425-0077-F0D4-FB44-E6FAA000DB59}"/>
              </a:ext>
            </a:extLst>
          </p:cNvPr>
          <p:cNvSpPr>
            <a:spLocks noGrp="1"/>
          </p:cNvSpPr>
          <p:nvPr>
            <p:ph type="body" sz="quarter" idx="14"/>
          </p:nvPr>
        </p:nvSpPr>
        <p:spPr>
          <a:xfrm>
            <a:off x="8191502"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GB"/>
              <a:t>Click to edit Master text styles</a:t>
            </a:r>
          </a:p>
          <a:p>
            <a:pPr lvl="1"/>
            <a:r>
              <a:rPr lang="en-GB"/>
              <a:t>Second level</a:t>
            </a:r>
          </a:p>
        </p:txBody>
      </p:sp>
      <p:sp>
        <p:nvSpPr>
          <p:cNvPr id="4" name="Text Placeholder 9">
            <a:extLst>
              <a:ext uri="{FF2B5EF4-FFF2-40B4-BE49-F238E27FC236}">
                <a16:creationId xmlns:a16="http://schemas.microsoft.com/office/drawing/2014/main" id="{2C252AA8-1A0E-0839-6BF3-244F9DFED224}"/>
              </a:ext>
            </a:extLst>
          </p:cNvPr>
          <p:cNvSpPr>
            <a:spLocks noGrp="1"/>
          </p:cNvSpPr>
          <p:nvPr>
            <p:ph type="body" sz="quarter" idx="15"/>
          </p:nvPr>
        </p:nvSpPr>
        <p:spPr>
          <a:xfrm>
            <a:off x="8191502"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4068761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41015612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Blue Backgrou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E743FF-59DE-D690-7BDE-EF0A1EA7E93F}"/>
              </a:ext>
            </a:extLst>
          </p:cNvPr>
          <p:cNvSpPr/>
          <p:nvPr userDrawn="1"/>
        </p:nvSpPr>
        <p:spPr>
          <a:xfrm>
            <a:off x="0" y="-1"/>
            <a:ext cx="12192000" cy="611733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25218506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3_Closing Slide">
    <p:spTree>
      <p:nvGrpSpPr>
        <p:cNvPr id="1" name=""/>
        <p:cNvGrpSpPr/>
        <p:nvPr/>
      </p:nvGrpSpPr>
      <p:grpSpPr>
        <a:xfrm>
          <a:off x="0" y="0"/>
          <a:ext cx="0" cy="0"/>
          <a:chOff x="0" y="0"/>
          <a:chExt cx="0" cy="0"/>
        </a:xfrm>
      </p:grpSpPr>
      <p:pic>
        <p:nvPicPr>
          <p:cNvPr id="5" name="Picture 4" descr="Icon&#10;&#10;Description automatically generated with medium confidence">
            <a:extLst>
              <a:ext uri="{FF2B5EF4-FFF2-40B4-BE49-F238E27FC236}">
                <a16:creationId xmlns:a16="http://schemas.microsoft.com/office/drawing/2014/main" id="{297EDD95-B4CE-B04C-A825-322D7326493D}"/>
              </a:ext>
            </a:extLst>
          </p:cNvPr>
          <p:cNvPicPr>
            <a:picLocks noChangeAspect="1"/>
          </p:cNvPicPr>
          <p:nvPr userDrawn="1"/>
        </p:nvPicPr>
        <p:blipFill>
          <a:blip r:embed="rId2"/>
          <a:stretch>
            <a:fillRect/>
          </a:stretch>
        </p:blipFill>
        <p:spPr>
          <a:xfrm>
            <a:off x="0" y="-3441"/>
            <a:ext cx="12192000" cy="6861442"/>
          </a:xfrm>
          <a:prstGeom prst="rect">
            <a:avLst/>
          </a:prstGeom>
        </p:spPr>
      </p:pic>
      <p:pic>
        <p:nvPicPr>
          <p:cNvPr id="3" name="Picture 2" descr="Icon&#10;&#10;Description automatically generated">
            <a:extLst>
              <a:ext uri="{FF2B5EF4-FFF2-40B4-BE49-F238E27FC236}">
                <a16:creationId xmlns:a16="http://schemas.microsoft.com/office/drawing/2014/main" id="{49DA0F61-2361-495E-AD8A-AA197C15EA1F}"/>
              </a:ext>
            </a:extLst>
          </p:cNvPr>
          <p:cNvPicPr>
            <a:picLocks noChangeAspect="1"/>
          </p:cNvPicPr>
          <p:nvPr userDrawn="1"/>
        </p:nvPicPr>
        <p:blipFill>
          <a:blip r:embed="rId3"/>
          <a:stretch>
            <a:fillRect/>
          </a:stretch>
        </p:blipFill>
        <p:spPr>
          <a:xfrm>
            <a:off x="8296375" y="3827317"/>
            <a:ext cx="3300952" cy="2346321"/>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5" name="TextBox 24">
            <a:extLst>
              <a:ext uri="{FF2B5EF4-FFF2-40B4-BE49-F238E27FC236}">
                <a16:creationId xmlns:a16="http://schemas.microsoft.com/office/drawing/2014/main" id="{AE06B637-8E94-8DCC-0676-0365B9BE3FC9}"/>
              </a:ext>
            </a:extLst>
          </p:cNvPr>
          <p:cNvSpPr txBox="1"/>
          <p:nvPr userDrawn="1"/>
        </p:nvSpPr>
        <p:spPr>
          <a:xfrm>
            <a:off x="677101" y="6376929"/>
            <a:ext cx="7176579" cy="153888"/>
          </a:xfrm>
          <a:prstGeom prst="rect">
            <a:avLst/>
          </a:prstGeom>
          <a:noFill/>
        </p:spPr>
        <p:txBody>
          <a:bodyPr wrap="square" lIns="0" tIns="0" rIns="0" bIns="0" rtlCol="0">
            <a:spAutoFit/>
          </a:bodyPr>
          <a:lstStyle/>
          <a:p>
            <a:r>
              <a:rPr lang="en-US" sz="1000" b="0" i="0">
                <a:solidFill>
                  <a:schemeClr val="tx2"/>
                </a:solidFill>
                <a:latin typeface="Invention" panose="020B0503020008020204" pitchFamily="34" charset="0"/>
                <a:ea typeface="Invention JP App" panose="020B0504020202020204" pitchFamily="34" charset="0"/>
              </a:rPr>
              <a:t>Copyright © 2025 Merck &amp; Co., Inc., Rahway, NJ, USA and its affiliates. All rights reserved.</a:t>
            </a:r>
          </a:p>
        </p:txBody>
      </p:sp>
      <p:pic>
        <p:nvPicPr>
          <p:cNvPr id="2" name="Picture 1">
            <a:extLst>
              <a:ext uri="{FF2B5EF4-FFF2-40B4-BE49-F238E27FC236}">
                <a16:creationId xmlns:a16="http://schemas.microsoft.com/office/drawing/2014/main" id="{E1EC8F23-DC1D-C788-CE04-917E9494B6E8}"/>
              </a:ext>
            </a:extLst>
          </p:cNvPr>
          <p:cNvPicPr>
            <a:picLocks noChangeAspect="1"/>
          </p:cNvPicPr>
          <p:nvPr userDrawn="1"/>
        </p:nvPicPr>
        <p:blipFill>
          <a:blip r:embed="rId4"/>
          <a:stretch>
            <a:fillRect/>
          </a:stretch>
        </p:blipFill>
        <p:spPr>
          <a:xfrm>
            <a:off x="0" y="6102405"/>
            <a:ext cx="12192000" cy="31695"/>
          </a:xfrm>
          <a:prstGeom prst="rect">
            <a:avLst/>
          </a:prstGeom>
        </p:spPr>
      </p:pic>
      <p:sp>
        <p:nvSpPr>
          <p:cNvPr id="6" name="Title 1">
            <a:extLst>
              <a:ext uri="{FF2B5EF4-FFF2-40B4-BE49-F238E27FC236}">
                <a16:creationId xmlns:a16="http://schemas.microsoft.com/office/drawing/2014/main" id="{2D725C61-E19B-B3E2-3201-0E4FF8EA4024}"/>
              </a:ext>
            </a:extLst>
          </p:cNvPr>
          <p:cNvSpPr>
            <a:spLocks noGrp="1"/>
          </p:cNvSpPr>
          <p:nvPr>
            <p:ph type="title" hasCustomPrompt="1"/>
          </p:nvPr>
        </p:nvSpPr>
        <p:spPr>
          <a:xfrm>
            <a:off x="677100" y="1960626"/>
            <a:ext cx="5975948" cy="914400"/>
          </a:xfrm>
        </p:spPr>
        <p:txBody>
          <a:bodyPr lIns="0" tIns="0" rIns="0" bIns="0" anchor="t" anchorCtr="0">
            <a:noAutofit/>
          </a:bodyPr>
          <a:lstStyle>
            <a:lvl1pPr>
              <a:defRPr sz="3600" b="1" i="0">
                <a:latin typeface="Invention" panose="020B0503020008020204" pitchFamily="34" charset="0"/>
              </a:defRPr>
            </a:lvl1pPr>
          </a:lstStyle>
          <a:p>
            <a:r>
              <a:rPr lang="en-US"/>
              <a:t>THANK YOU</a:t>
            </a:r>
          </a:p>
        </p:txBody>
      </p:sp>
      <p:pic>
        <p:nvPicPr>
          <p:cNvPr id="4" name="Picture 3">
            <a:extLst>
              <a:ext uri="{FF2B5EF4-FFF2-40B4-BE49-F238E27FC236}">
                <a16:creationId xmlns:a16="http://schemas.microsoft.com/office/drawing/2014/main" id="{C03106EF-7B2A-A05B-51A8-4495139E90DD}"/>
              </a:ext>
            </a:extLst>
          </p:cNvPr>
          <p:cNvPicPr>
            <a:picLocks noChangeAspect="1"/>
          </p:cNvPicPr>
          <p:nvPr userDrawn="1"/>
        </p:nvPicPr>
        <p:blipFill>
          <a:blip r:embed="rId5"/>
          <a:stretch>
            <a:fillRect/>
          </a:stretch>
        </p:blipFill>
        <p:spPr>
          <a:xfrm>
            <a:off x="387350" y="4589012"/>
            <a:ext cx="2768600" cy="1095903"/>
          </a:xfrm>
          <a:prstGeom prst="rect">
            <a:avLst/>
          </a:prstGeom>
        </p:spPr>
      </p:pic>
    </p:spTree>
    <p:extLst>
      <p:ext uri="{BB962C8B-B14F-4D97-AF65-F5344CB8AC3E}">
        <p14:creationId xmlns:p14="http://schemas.microsoft.com/office/powerpoint/2010/main" val="31647758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Closing Slide">
    <p:spTree>
      <p:nvGrpSpPr>
        <p:cNvPr id="1" name=""/>
        <p:cNvGrpSpPr/>
        <p:nvPr/>
      </p:nvGrpSpPr>
      <p:grpSpPr>
        <a:xfrm>
          <a:off x="0" y="0"/>
          <a:ext cx="0" cy="0"/>
          <a:chOff x="0" y="0"/>
          <a:chExt cx="0" cy="0"/>
        </a:xfrm>
      </p:grpSpPr>
      <p:pic>
        <p:nvPicPr>
          <p:cNvPr id="9" name="Picture 8" descr="A picture containing outdoor, dog, mammal&#10;&#10;Description automatically generated">
            <a:extLst>
              <a:ext uri="{FF2B5EF4-FFF2-40B4-BE49-F238E27FC236}">
                <a16:creationId xmlns:a16="http://schemas.microsoft.com/office/drawing/2014/main" id="{9E3F12E0-F7F3-F1B9-644C-B230FBA7C998}"/>
              </a:ext>
            </a:extLst>
          </p:cNvPr>
          <p:cNvPicPr>
            <a:picLocks noChangeAspect="1"/>
          </p:cNvPicPr>
          <p:nvPr userDrawn="1"/>
        </p:nvPicPr>
        <p:blipFill>
          <a:blip r:embed="rId2"/>
          <a:stretch>
            <a:fillRect/>
          </a:stretch>
        </p:blipFill>
        <p:spPr>
          <a:xfrm>
            <a:off x="-2" y="-1"/>
            <a:ext cx="12192002" cy="6858001"/>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5" name="TextBox 24">
            <a:extLst>
              <a:ext uri="{FF2B5EF4-FFF2-40B4-BE49-F238E27FC236}">
                <a16:creationId xmlns:a16="http://schemas.microsoft.com/office/drawing/2014/main" id="{AE06B637-8E94-8DCC-0676-0365B9BE3FC9}"/>
              </a:ext>
            </a:extLst>
          </p:cNvPr>
          <p:cNvSpPr txBox="1"/>
          <p:nvPr userDrawn="1"/>
        </p:nvSpPr>
        <p:spPr>
          <a:xfrm>
            <a:off x="677101" y="6376929"/>
            <a:ext cx="7176579" cy="153888"/>
          </a:xfrm>
          <a:prstGeom prst="rect">
            <a:avLst/>
          </a:prstGeom>
          <a:noFill/>
        </p:spPr>
        <p:txBody>
          <a:bodyPr wrap="square" lIns="0" tIns="0" rIns="0" bIns="0" rtlCol="0">
            <a:spAutoFit/>
          </a:bodyPr>
          <a:lstStyle/>
          <a:p>
            <a:r>
              <a:rPr lang="en-US" sz="1000" b="0" i="0">
                <a:solidFill>
                  <a:schemeClr val="tx2"/>
                </a:solidFill>
                <a:latin typeface="Invention" panose="020B0503020008020204" pitchFamily="34" charset="0"/>
                <a:ea typeface="Invention JP App" panose="020B0504020202020204" pitchFamily="34" charset="0"/>
              </a:rPr>
              <a:t>Copyright © 2025 Merck &amp; Co., Inc., Rahway, NJ, USA and its affiliates. All rights reserved.</a:t>
            </a:r>
          </a:p>
        </p:txBody>
      </p:sp>
      <p:pic>
        <p:nvPicPr>
          <p:cNvPr id="2" name="Picture 1">
            <a:extLst>
              <a:ext uri="{FF2B5EF4-FFF2-40B4-BE49-F238E27FC236}">
                <a16:creationId xmlns:a16="http://schemas.microsoft.com/office/drawing/2014/main" id="{E1EC8F23-DC1D-C788-CE04-917E9494B6E8}"/>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6" name="Title 1">
            <a:extLst>
              <a:ext uri="{FF2B5EF4-FFF2-40B4-BE49-F238E27FC236}">
                <a16:creationId xmlns:a16="http://schemas.microsoft.com/office/drawing/2014/main" id="{2D725C61-E19B-B3E2-3201-0E4FF8EA4024}"/>
              </a:ext>
            </a:extLst>
          </p:cNvPr>
          <p:cNvSpPr>
            <a:spLocks noGrp="1"/>
          </p:cNvSpPr>
          <p:nvPr>
            <p:ph type="title" hasCustomPrompt="1"/>
          </p:nvPr>
        </p:nvSpPr>
        <p:spPr>
          <a:xfrm>
            <a:off x="677100" y="1960626"/>
            <a:ext cx="5975948" cy="914400"/>
          </a:xfrm>
        </p:spPr>
        <p:txBody>
          <a:bodyPr lIns="0" tIns="0" rIns="0" bIns="0" anchor="t" anchorCtr="0">
            <a:noAutofit/>
          </a:bodyPr>
          <a:lstStyle>
            <a:lvl1pPr>
              <a:defRPr sz="3600" b="1" i="0">
                <a:latin typeface="Invention" panose="020B0503020008020204" pitchFamily="34" charset="0"/>
              </a:defRPr>
            </a:lvl1pPr>
          </a:lstStyle>
          <a:p>
            <a:r>
              <a:rPr lang="en-US"/>
              <a:t>THANK YOU</a:t>
            </a:r>
          </a:p>
        </p:txBody>
      </p:sp>
      <p:pic>
        <p:nvPicPr>
          <p:cNvPr id="4" name="Picture 3" descr="A black and white logo&#10;&#10;AI-generated content may be incorrect.">
            <a:extLst>
              <a:ext uri="{FF2B5EF4-FFF2-40B4-BE49-F238E27FC236}">
                <a16:creationId xmlns:a16="http://schemas.microsoft.com/office/drawing/2014/main" id="{AE6086B1-E0D0-00C2-DC52-9A3EAA7BEFA8}"/>
              </a:ext>
            </a:extLst>
          </p:cNvPr>
          <p:cNvPicPr>
            <a:picLocks noChangeAspect="1"/>
          </p:cNvPicPr>
          <p:nvPr userDrawn="1"/>
        </p:nvPicPr>
        <p:blipFill>
          <a:blip r:embed="rId4"/>
          <a:stretch>
            <a:fillRect/>
          </a:stretch>
        </p:blipFill>
        <p:spPr>
          <a:xfrm>
            <a:off x="113344" y="4882622"/>
            <a:ext cx="2944953" cy="1167124"/>
          </a:xfrm>
          <a:prstGeom prst="rect">
            <a:avLst/>
          </a:prstGeom>
        </p:spPr>
      </p:pic>
    </p:spTree>
    <p:extLst>
      <p:ext uri="{BB962C8B-B14F-4D97-AF65-F5344CB8AC3E}">
        <p14:creationId xmlns:p14="http://schemas.microsoft.com/office/powerpoint/2010/main" val="7697221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cSld name="Two Content Large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77825" y="1925637"/>
            <a:ext cx="6840000" cy="44561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7566175" y="1925637"/>
            <a:ext cx="4248000" cy="445611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endParaRPr lang="en-GB"/>
          </a:p>
        </p:txBody>
      </p:sp>
      <p:sp>
        <p:nvSpPr>
          <p:cNvPr id="6" name="Footer Placeholder 5"/>
          <p:cNvSpPr>
            <a:spLocks noGrp="1"/>
          </p:cNvSpPr>
          <p:nvPr>
            <p:ph type="ftr" sz="quarter" idx="11"/>
          </p:nvPr>
        </p:nvSpPr>
        <p:spPr/>
        <p:txBody>
          <a:bodyPr/>
          <a:lstStyle/>
          <a:p>
            <a:r>
              <a:rPr lang="en-GB"/>
              <a:t>Proprietary icons go here (Go to Insert &gt; Header &amp; Footer to remove this text)</a:t>
            </a:r>
          </a:p>
        </p:txBody>
      </p:sp>
    </p:spTree>
    <p:extLst>
      <p:ext uri="{BB962C8B-B14F-4D97-AF65-F5344CB8AC3E}">
        <p14:creationId xmlns:p14="http://schemas.microsoft.com/office/powerpoint/2010/main" val="108650811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27131-201E-3E28-9BBE-8BBEC2E0964C}"/>
              </a:ext>
            </a:extLst>
          </p:cNvPr>
          <p:cNvSpPr>
            <a:spLocks noGrp="1"/>
          </p:cNvSpPr>
          <p:nvPr>
            <p:ph type="title"/>
          </p:nvPr>
        </p:nvSpPr>
        <p:spPr>
          <a:xfrm>
            <a:off x="933450" y="365125"/>
            <a:ext cx="10420350" cy="1325563"/>
          </a:xfrm>
        </p:spPr>
        <p:txBody>
          <a:bodyPr/>
          <a:lstStyle>
            <a:lvl1pPr>
              <a:defRPr>
                <a:solidFill>
                  <a:schemeClr val="accent1"/>
                </a:solidFill>
              </a:defRPr>
            </a:lvl1pPr>
          </a:lstStyle>
          <a:p>
            <a:r>
              <a:rPr lang="en-US"/>
              <a:t>Click to edit Master title style</a:t>
            </a:r>
          </a:p>
        </p:txBody>
      </p:sp>
      <p:pic>
        <p:nvPicPr>
          <p:cNvPr id="7" name="Picture 6">
            <a:extLst>
              <a:ext uri="{FF2B5EF4-FFF2-40B4-BE49-F238E27FC236}">
                <a16:creationId xmlns:a16="http://schemas.microsoft.com/office/drawing/2014/main" id="{0AD3D187-542D-556D-CA9F-C60DF5EBAA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09550" y="6375400"/>
            <a:ext cx="862985" cy="327026"/>
          </a:xfrm>
          <a:prstGeom prst="rect">
            <a:avLst/>
          </a:prstGeom>
        </p:spPr>
      </p:pic>
      <p:sp>
        <p:nvSpPr>
          <p:cNvPr id="8" name="Rectangle 7">
            <a:extLst>
              <a:ext uri="{FF2B5EF4-FFF2-40B4-BE49-F238E27FC236}">
                <a16:creationId xmlns:a16="http://schemas.microsoft.com/office/drawing/2014/main" id="{576EE2FB-90ED-224A-3B61-FAA1051F56DB}"/>
              </a:ext>
            </a:extLst>
          </p:cNvPr>
          <p:cNvSpPr/>
          <p:nvPr userDrawn="1"/>
        </p:nvSpPr>
        <p:spPr>
          <a:xfrm>
            <a:off x="1072535" y="-3839"/>
            <a:ext cx="11119465" cy="1594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6972468"/>
      </p:ext>
    </p:extLst>
  </p:cSld>
  <p:clrMapOvr>
    <a:masterClrMapping/>
  </p:clrMapOvr>
  <p:extLst>
    <p:ext uri="{DCECCB84-F9BA-43D5-87BE-67443E8EF086}">
      <p15:sldGuideLst xmlns:p15="http://schemas.microsoft.com/office/powerpoint/2012/main">
        <p15:guide id="1" pos="672">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cSld name="Section Header Teal">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7825" y="1228725"/>
            <a:ext cx="9468000" cy="2151675"/>
          </a:xfrm>
        </p:spPr>
        <p:txBody>
          <a:bodyPr anchor="b"/>
          <a:lstStyle>
            <a:lvl1pPr>
              <a:defRPr sz="575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377825" y="3465000"/>
            <a:ext cx="4590000" cy="1500187"/>
          </a:xfrm>
        </p:spPr>
        <p:txBody>
          <a:bodyPr/>
          <a:lstStyle>
            <a:lvl1pPr marL="0" indent="0">
              <a:buNone/>
              <a:defRPr sz="160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3013989A-470D-4F86-A2CA-04215DCCBDC2}"/>
              </a:ext>
            </a:extLst>
          </p:cNvPr>
          <p:cNvSpPr>
            <a:spLocks noGrp="1"/>
          </p:cNvSpPr>
          <p:nvPr>
            <p:ph type="ftr" sz="quarter" idx="3"/>
          </p:nvPr>
        </p:nvSpPr>
        <p:spPr>
          <a:xfrm>
            <a:off x="378619" y="6480175"/>
            <a:ext cx="4114844" cy="214158"/>
          </a:xfrm>
          <a:prstGeom prst="rect">
            <a:avLst/>
          </a:prstGeom>
        </p:spPr>
        <p:txBody>
          <a:bodyPr vert="horz" lIns="0" tIns="0" rIns="0" bIns="0" rtlCol="0" anchor="ctr">
            <a:noAutofit/>
          </a:bodyPr>
          <a:lstStyle>
            <a:lvl1pPr algn="l">
              <a:defRPr sz="700" cap="all" baseline="0">
                <a:solidFill>
                  <a:srgbClr val="9EA7B3"/>
                </a:solidFill>
              </a:defRPr>
            </a:lvl1pPr>
          </a:lstStyle>
          <a:p>
            <a:endParaRPr lang="en-GB"/>
          </a:p>
        </p:txBody>
      </p:sp>
      <p:sp>
        <p:nvSpPr>
          <p:cNvPr id="4" name="Date Placeholder 3">
            <a:extLst>
              <a:ext uri="{FF2B5EF4-FFF2-40B4-BE49-F238E27FC236}">
                <a16:creationId xmlns:a16="http://schemas.microsoft.com/office/drawing/2014/main" id="{5A133C79-2FC5-49E8-8C90-CC225D4F96AF}"/>
              </a:ext>
            </a:extLst>
          </p:cNvPr>
          <p:cNvSpPr>
            <a:spLocks noGrp="1"/>
          </p:cNvSpPr>
          <p:nvPr>
            <p:ph type="dt" sz="half" idx="10"/>
          </p:nvPr>
        </p:nvSpPr>
        <p:spPr/>
        <p:txBody>
          <a:bodyPr/>
          <a:lstStyle/>
          <a:p>
            <a:endParaRPr lang="en-GB"/>
          </a:p>
        </p:txBody>
      </p:sp>
      <p:pic>
        <p:nvPicPr>
          <p:cNvPr id="8" name="Picture 7" descr="A black and white logo&#10;&#10;AI-generated content may be incorrect.">
            <a:extLst>
              <a:ext uri="{FF2B5EF4-FFF2-40B4-BE49-F238E27FC236}">
                <a16:creationId xmlns:a16="http://schemas.microsoft.com/office/drawing/2014/main" id="{A6A405F3-52F9-2412-8A93-AED48D79D8A6}"/>
              </a:ext>
            </a:extLst>
          </p:cNvPr>
          <p:cNvPicPr>
            <a:picLocks noChangeAspect="1"/>
          </p:cNvPicPr>
          <p:nvPr userDrawn="1"/>
        </p:nvPicPr>
        <p:blipFill>
          <a:blip r:embed="rId2"/>
          <a:stretch>
            <a:fillRect/>
          </a:stretch>
        </p:blipFill>
        <p:spPr>
          <a:xfrm>
            <a:off x="10223862" y="6196694"/>
            <a:ext cx="1428206" cy="565332"/>
          </a:xfrm>
          <a:prstGeom prst="rect">
            <a:avLst/>
          </a:prstGeom>
        </p:spPr>
      </p:pic>
    </p:spTree>
    <p:extLst>
      <p:ext uri="{BB962C8B-B14F-4D97-AF65-F5344CB8AC3E}">
        <p14:creationId xmlns:p14="http://schemas.microsoft.com/office/powerpoint/2010/main" val="81021442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Tree>
    <p:extLst>
      <p:ext uri="{BB962C8B-B14F-4D97-AF65-F5344CB8AC3E}">
        <p14:creationId xmlns:p14="http://schemas.microsoft.com/office/powerpoint/2010/main" val="239066746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ody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74370"/>
            <a:ext cx="9692640" cy="1325563"/>
          </a:xfrm>
        </p:spPr>
        <p:txBody>
          <a:bodyPr lIns="0" tIns="0" rIns="0" bIns="0" anchor="b" anchorCtr="0">
            <a:noAutofit/>
          </a:bodyPr>
          <a:lstStyle>
            <a:lvl1pPr>
              <a:defRPr b="1" i="0">
                <a:latin typeface="Invention" panose="020B0503020008020204" pitchFamily="34" charset="0"/>
              </a:defRPr>
            </a:lvl1pPr>
          </a:lstStyle>
          <a:p>
            <a:r>
              <a:rPr lang="en-US"/>
              <a:t>Click to edit</a:t>
            </a:r>
            <a:br>
              <a:rPr lang="en-US"/>
            </a:br>
            <a:r>
              <a:rPr lang="en-US"/>
              <a: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320289"/>
            <a:ext cx="9692640"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3208E383-BBE3-98B5-69B2-891CD7B540E5}"/>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3549995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DC3FA-7E62-4D8A-CA21-2F382D2C1B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D56A8E-59C9-28BE-4442-6E21B60212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B6E776-B6A1-58F7-0861-C299606E9CE9}"/>
              </a:ext>
            </a:extLst>
          </p:cNvPr>
          <p:cNvSpPr>
            <a:spLocks noGrp="1"/>
          </p:cNvSpPr>
          <p:nvPr>
            <p:ph type="dt" sz="half" idx="10"/>
          </p:nvPr>
        </p:nvSpPr>
        <p:spPr/>
        <p:txBody>
          <a:bodyPr/>
          <a:lstStyle/>
          <a:p>
            <a:fld id="{62F26FE8-F741-9640-B635-8A8235248C5D}" type="datetimeFigureOut">
              <a:rPr lang="en-US" smtClean="0"/>
              <a:t>5/30/2025</a:t>
            </a:fld>
            <a:endParaRPr lang="en-US"/>
          </a:p>
        </p:txBody>
      </p:sp>
      <p:sp>
        <p:nvSpPr>
          <p:cNvPr id="5" name="Footer Placeholder 4">
            <a:extLst>
              <a:ext uri="{FF2B5EF4-FFF2-40B4-BE49-F238E27FC236}">
                <a16:creationId xmlns:a16="http://schemas.microsoft.com/office/drawing/2014/main" id="{A66C7FDA-5BA7-D937-60B3-516E643BB9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25F95A-3DBF-8B82-169C-D3AC122F71D7}"/>
              </a:ext>
            </a:extLst>
          </p:cNvPr>
          <p:cNvSpPr>
            <a:spLocks noGrp="1"/>
          </p:cNvSpPr>
          <p:nvPr>
            <p:ph type="sldNum" sz="quarter" idx="12"/>
          </p:nvPr>
        </p:nvSpPr>
        <p:spPr/>
        <p:txBody>
          <a:bodyPr/>
          <a:lstStyle/>
          <a:p>
            <a:fld id="{44950B21-49F5-4D40-86EF-A49FA2B14C90}" type="slidenum">
              <a:rPr lang="en-US" smtClean="0"/>
              <a:t>‹#›</a:t>
            </a:fld>
            <a:endParaRPr lang="en-US"/>
          </a:p>
        </p:txBody>
      </p:sp>
    </p:spTree>
    <p:extLst>
      <p:ext uri="{BB962C8B-B14F-4D97-AF65-F5344CB8AC3E}">
        <p14:creationId xmlns:p14="http://schemas.microsoft.com/office/powerpoint/2010/main" val="9712941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no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Slide Number Placeholder 4">
            <a:extLst>
              <a:ext uri="{FF2B5EF4-FFF2-40B4-BE49-F238E27FC236}">
                <a16:creationId xmlns:a16="http://schemas.microsoft.com/office/drawing/2014/main" id="{3361F4E1-D5B6-948E-05DD-69285505B851}"/>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87449375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1_Section Title + Text">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825401"/>
            <a:ext cx="1115796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2" name="Slide Number Placeholder 4">
            <a:extLst>
              <a:ext uri="{FF2B5EF4-FFF2-40B4-BE49-F238E27FC236}">
                <a16:creationId xmlns:a16="http://schemas.microsoft.com/office/drawing/2014/main" id="{C7FA4B2F-B18B-CE5D-A209-51D0C25B79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3" name="Rectangle 2">
            <a:extLst>
              <a:ext uri="{FF2B5EF4-FFF2-40B4-BE49-F238E27FC236}">
                <a16:creationId xmlns:a16="http://schemas.microsoft.com/office/drawing/2014/main" id="{0D249C50-2D3B-CF6A-293E-4D54359ADF7A}"/>
              </a:ext>
            </a:extLst>
          </p:cNvPr>
          <p:cNvSpPr/>
          <p:nvPr userDrawn="1"/>
        </p:nvSpPr>
        <p:spPr>
          <a:xfrm>
            <a:off x="10341033" y="6259484"/>
            <a:ext cx="1152975" cy="47900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Picture 3" descr="A logo for a company&#10;&#10;Description automatically generated">
            <a:extLst>
              <a:ext uri="{FF2B5EF4-FFF2-40B4-BE49-F238E27FC236}">
                <a16:creationId xmlns:a16="http://schemas.microsoft.com/office/drawing/2014/main" id="{61EA971E-0B09-EB75-4ECD-9FCDCC0307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25233" y="6298314"/>
            <a:ext cx="1022400" cy="405191"/>
          </a:xfrm>
          <a:prstGeom prst="rect">
            <a:avLst/>
          </a:prstGeom>
        </p:spPr>
      </p:pic>
    </p:spTree>
    <p:extLst>
      <p:ext uri="{BB962C8B-B14F-4D97-AF65-F5344CB8AC3E}">
        <p14:creationId xmlns:p14="http://schemas.microsoft.com/office/powerpoint/2010/main" val="27329776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0BB4F3-FF95-15B9-6967-5E530F1C51ED}"/>
              </a:ext>
            </a:extLst>
          </p:cNvPr>
          <p:cNvSpPr>
            <a:spLocks noGrp="1"/>
          </p:cNvSpPr>
          <p:nvPr>
            <p:ph idx="1"/>
          </p:nvPr>
        </p:nvSpPr>
        <p:spPr>
          <a:xfrm>
            <a:off x="1665517" y="1587137"/>
            <a:ext cx="10223045" cy="494429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6AB74777-D582-ED0C-47CD-179098085DC2}"/>
              </a:ext>
            </a:extLst>
          </p:cNvPr>
          <p:cNvSpPr>
            <a:spLocks noGrp="1"/>
          </p:cNvSpPr>
          <p:nvPr>
            <p:ph type="title"/>
          </p:nvPr>
        </p:nvSpPr>
        <p:spPr>
          <a:xfrm>
            <a:off x="1665518" y="449966"/>
            <a:ext cx="10223045" cy="494883"/>
          </a:xfrm>
          <a:prstGeom prst="rect">
            <a:avLst/>
          </a:prstGeom>
        </p:spPr>
        <p:txBody>
          <a:bodyPr anchor="ctr">
            <a:noAutofit/>
          </a:bodyPr>
          <a:lstStyle>
            <a:lvl1pPr>
              <a:defRPr sz="4000" b="0" i="0">
                <a:solidFill>
                  <a:schemeClr val="tx2"/>
                </a:solidFill>
                <a:latin typeface="Invention Light" panose="020B0403020008020204" pitchFamily="34" charset="0"/>
              </a:defRPr>
            </a:lvl1pPr>
          </a:lstStyle>
          <a:p>
            <a:r>
              <a:rPr lang="en-US"/>
              <a:t>Click to edit Master title style</a:t>
            </a:r>
          </a:p>
        </p:txBody>
      </p:sp>
      <p:sp>
        <p:nvSpPr>
          <p:cNvPr id="13" name="Text Placeholder 3">
            <a:extLst>
              <a:ext uri="{FF2B5EF4-FFF2-40B4-BE49-F238E27FC236}">
                <a16:creationId xmlns:a16="http://schemas.microsoft.com/office/drawing/2014/main" id="{C1B202EC-F3B1-A864-47D1-86EBBB8A98D0}"/>
              </a:ext>
            </a:extLst>
          </p:cNvPr>
          <p:cNvSpPr>
            <a:spLocks noGrp="1"/>
          </p:cNvSpPr>
          <p:nvPr>
            <p:ph type="body" sz="half" idx="10" hasCustomPrompt="1"/>
          </p:nvPr>
        </p:nvSpPr>
        <p:spPr>
          <a:xfrm>
            <a:off x="1665518" y="1105668"/>
            <a:ext cx="10223045" cy="378178"/>
          </a:xfrm>
          <a:prstGeom prst="rect">
            <a:avLst/>
          </a:prstGeom>
        </p:spPr>
        <p:txBody>
          <a:bodyPr wrap="none">
            <a:noAutofit/>
          </a:bodyPr>
          <a:lstStyle>
            <a:lvl1pPr marL="0" indent="0">
              <a:buNone/>
              <a:defRPr sz="1600" b="1" i="0">
                <a:solidFill>
                  <a:schemeClr val="tx1"/>
                </a:solidFill>
                <a:latin typeface="Invention" panose="020B0503020008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Subhead</a:t>
            </a:r>
          </a:p>
        </p:txBody>
      </p:sp>
      <p:sp>
        <p:nvSpPr>
          <p:cNvPr id="14" name="Rectangle 13">
            <a:extLst>
              <a:ext uri="{FF2B5EF4-FFF2-40B4-BE49-F238E27FC236}">
                <a16:creationId xmlns:a16="http://schemas.microsoft.com/office/drawing/2014/main" id="{0463C1D8-24AB-F297-06DD-BC43AE7AF433}"/>
              </a:ext>
            </a:extLst>
          </p:cNvPr>
          <p:cNvSpPr/>
          <p:nvPr userDrawn="1"/>
        </p:nvSpPr>
        <p:spPr>
          <a:xfrm flipV="1">
            <a:off x="1665518" y="1002399"/>
            <a:ext cx="10223045" cy="4571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88D43398-0B26-F802-49B3-76ED11155553}"/>
              </a:ext>
            </a:extLst>
          </p:cNvPr>
          <p:cNvSpPr/>
          <p:nvPr userDrawn="1"/>
        </p:nvSpPr>
        <p:spPr>
          <a:xfrm rot="13442884">
            <a:off x="1151030" y="455619"/>
            <a:ext cx="404528" cy="418268"/>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63760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35085E-7CF3-9D3E-6059-C60DA78A29AB}"/>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58000"/>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1773936"/>
            <a:ext cx="5394960" cy="1362984"/>
          </a:xfrm>
          <a:prstGeom prst="rect">
            <a:avLst/>
          </a:prstGeom>
        </p:spPr>
        <p:txBody>
          <a:bodyPr lIns="0" tIns="0" rIns="0" bIns="0" anchor="t" anchorCtr="0">
            <a:noAutofit/>
          </a:bodyPr>
          <a:lstStyle>
            <a:lvl1pPr>
              <a:defRPr sz="3600" b="1" i="0">
                <a:latin typeface="Invention" panose="020B0503020008020204" pitchFamily="34" charset="0"/>
              </a:defRPr>
            </a:lvl1pPr>
          </a:lstStyle>
          <a:p>
            <a:r>
              <a:rPr lang="en-GB"/>
              <a:t>Presentation title goes here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5047488"/>
            <a:ext cx="2866978" cy="365760"/>
          </a:xfrm>
          <a:prstGeom prst="rect">
            <a:avLst/>
          </a:prstGeom>
        </p:spPr>
        <p:txBody>
          <a:bodyPr lIns="0" tIns="0" rIns="0" bIns="0" anchor="ctr">
            <a:noAutofit/>
          </a:bodyPr>
          <a:lstStyle>
            <a:lvl1pPr marL="0" indent="0">
              <a:buNone/>
              <a:defRPr sz="1400">
                <a:latin typeface="Invention" panose="020B0503020008020204" pitchFamily="34" charset="0"/>
              </a:defRPr>
            </a:lvl1pPr>
          </a:lstStyle>
          <a:p>
            <a:r>
              <a:rPr lang="en-GB"/>
              <a:t>Name</a:t>
            </a:r>
          </a:p>
        </p:txBody>
      </p:sp>
      <p:sp>
        <p:nvSpPr>
          <p:cNvPr id="11" name="Date Placeholder 3">
            <a:extLst>
              <a:ext uri="{FF2B5EF4-FFF2-40B4-BE49-F238E27FC236}">
                <a16:creationId xmlns:a16="http://schemas.microsoft.com/office/drawing/2014/main" id="{AEFC6932-50C3-CE01-B439-CAA12AE060C9}"/>
              </a:ext>
            </a:extLst>
          </p:cNvPr>
          <p:cNvSpPr>
            <a:spLocks noGrp="1"/>
          </p:cNvSpPr>
          <p:nvPr>
            <p:ph type="dt" sz="half" idx="2"/>
          </p:nvPr>
        </p:nvSpPr>
        <p:spPr>
          <a:xfrm>
            <a:off x="516303" y="5473514"/>
            <a:ext cx="2866978" cy="365125"/>
          </a:xfrm>
          <a:prstGeom prst="rect">
            <a:avLst/>
          </a:prstGeom>
        </p:spPr>
        <p:txBody>
          <a:bodyPr vert="horz" lIns="0" tIns="0" rIns="0" bIns="0" rtlCol="0" anchor="ctr"/>
          <a:lstStyle>
            <a:lvl1pPr algn="l">
              <a:defRPr sz="1400" b="0" i="0">
                <a:solidFill>
                  <a:schemeClr val="tx1"/>
                </a:solidFill>
                <a:latin typeface="Invention" panose="020B0503020008020204" pitchFamily="34" charset="0"/>
              </a:defRPr>
            </a:lvl1pPr>
          </a:lstStyle>
          <a:p>
            <a:endParaRPr lang="en-US"/>
          </a:p>
        </p:txBody>
      </p:sp>
      <p:pic>
        <p:nvPicPr>
          <p:cNvPr id="5" name="Picture 4">
            <a:extLst>
              <a:ext uri="{FF2B5EF4-FFF2-40B4-BE49-F238E27FC236}">
                <a16:creationId xmlns:a16="http://schemas.microsoft.com/office/drawing/2014/main" id="{33624113-489C-251F-E16A-88B56DEC74FE}"/>
              </a:ext>
            </a:extLst>
          </p:cNvPr>
          <p:cNvPicPr>
            <a:picLocks noChangeAspect="1"/>
          </p:cNvPicPr>
          <p:nvPr userDrawn="1"/>
        </p:nvPicPr>
        <p:blipFill>
          <a:blip r:embed="rId3"/>
          <a:stretch>
            <a:fillRect/>
          </a:stretch>
        </p:blipFill>
        <p:spPr>
          <a:xfrm>
            <a:off x="0" y="6102405"/>
            <a:ext cx="12192000" cy="31695"/>
          </a:xfrm>
          <a:prstGeom prst="rect">
            <a:avLst/>
          </a:prstGeom>
        </p:spPr>
      </p:pic>
      <p:cxnSp>
        <p:nvCxnSpPr>
          <p:cNvPr id="2" name="Straight Connector 1">
            <a:extLst>
              <a:ext uri="{FF2B5EF4-FFF2-40B4-BE49-F238E27FC236}">
                <a16:creationId xmlns:a16="http://schemas.microsoft.com/office/drawing/2014/main" id="{F08B6DA0-7D9C-4F75-9CAC-94AE0DFE7504}"/>
              </a:ext>
            </a:extLst>
          </p:cNvPr>
          <p:cNvCxnSpPr>
            <a:cxnSpLocks/>
          </p:cNvCxnSpPr>
          <p:nvPr userDrawn="1"/>
        </p:nvCxnSpPr>
        <p:spPr>
          <a:xfrm>
            <a:off x="516302" y="1231817"/>
            <a:ext cx="3314719"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6" name="Picture 5" descr="A black background with blue text&#10;&#10;AI-generated content may be incorrect.">
            <a:extLst>
              <a:ext uri="{FF2B5EF4-FFF2-40B4-BE49-F238E27FC236}">
                <a16:creationId xmlns:a16="http://schemas.microsoft.com/office/drawing/2014/main" id="{4685B8F3-D672-FBE5-34F0-C0141FFC35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38928" y="365299"/>
            <a:ext cx="2744352" cy="717202"/>
          </a:xfrm>
          <a:prstGeom prst="rect">
            <a:avLst/>
          </a:prstGeom>
        </p:spPr>
      </p:pic>
      <p:pic>
        <p:nvPicPr>
          <p:cNvPr id="19" name="Picture 18" descr="A logo for a company&#10;&#10;AI-generated content may be incorrect.">
            <a:extLst>
              <a:ext uri="{FF2B5EF4-FFF2-40B4-BE49-F238E27FC236}">
                <a16:creationId xmlns:a16="http://schemas.microsoft.com/office/drawing/2014/main" id="{82FF480B-BCDB-3A9F-4566-EB5A8AB4709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95788" y="6279951"/>
            <a:ext cx="1086612" cy="543306"/>
          </a:xfrm>
          <a:prstGeom prst="rect">
            <a:avLst/>
          </a:prstGeom>
        </p:spPr>
      </p:pic>
    </p:spTree>
    <p:extLst>
      <p:ext uri="{BB962C8B-B14F-4D97-AF65-F5344CB8AC3E}">
        <p14:creationId xmlns:p14="http://schemas.microsoft.com/office/powerpoint/2010/main" val="80944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AC0E60-F8ED-C894-3EE5-A2F15B4D84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524" y="0"/>
            <a:ext cx="12188952" cy="6863435"/>
          </a:xfrm>
          <a:prstGeom prst="rect">
            <a:avLst/>
          </a:prstGeom>
        </p:spPr>
      </p:pic>
      <p:sp>
        <p:nvSpPr>
          <p:cNvPr id="5" name="Picture Placeholder 4">
            <a:extLst>
              <a:ext uri="{FF2B5EF4-FFF2-40B4-BE49-F238E27FC236}">
                <a16:creationId xmlns:a16="http://schemas.microsoft.com/office/drawing/2014/main" id="{41F95693-FFBD-AB9D-DCF5-FB6E49EA7B67}"/>
              </a:ext>
            </a:extLst>
          </p:cNvPr>
          <p:cNvSpPr>
            <a:spLocks noGrp="1"/>
          </p:cNvSpPr>
          <p:nvPr>
            <p:ph type="pic" sz="quarter" idx="10" hasCustomPrompt="1"/>
          </p:nvPr>
        </p:nvSpPr>
        <p:spPr>
          <a:xfrm>
            <a:off x="4566052" y="6"/>
            <a:ext cx="7634339" cy="6115164"/>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7395 w 10000"/>
              <a:gd name="connsiteY0" fmla="*/ 0 h 10004"/>
              <a:gd name="connsiteX1" fmla="*/ 10000 w 10000"/>
              <a:gd name="connsiteY1" fmla="*/ 4 h 10004"/>
              <a:gd name="connsiteX2" fmla="*/ 10000 w 10000"/>
              <a:gd name="connsiteY2" fmla="*/ 10004 h 10004"/>
              <a:gd name="connsiteX3" fmla="*/ 0 w 10000"/>
              <a:gd name="connsiteY3" fmla="*/ 10004 h 10004"/>
              <a:gd name="connsiteX4" fmla="*/ 7395 w 10000"/>
              <a:gd name="connsiteY4" fmla="*/ 0 h 10004"/>
              <a:gd name="connsiteX0" fmla="*/ 7099 w 9704"/>
              <a:gd name="connsiteY0" fmla="*/ 0 h 10004"/>
              <a:gd name="connsiteX1" fmla="*/ 9704 w 9704"/>
              <a:gd name="connsiteY1" fmla="*/ 4 h 10004"/>
              <a:gd name="connsiteX2" fmla="*/ 9704 w 9704"/>
              <a:gd name="connsiteY2" fmla="*/ 10004 h 10004"/>
              <a:gd name="connsiteX3" fmla="*/ 0 w 9704"/>
              <a:gd name="connsiteY3" fmla="*/ 9985 h 10004"/>
              <a:gd name="connsiteX4" fmla="*/ 7099 w 9704"/>
              <a:gd name="connsiteY4" fmla="*/ 0 h 10004"/>
              <a:gd name="connsiteX0" fmla="*/ 7447 w 10131"/>
              <a:gd name="connsiteY0" fmla="*/ 0 h 10000"/>
              <a:gd name="connsiteX1" fmla="*/ 10131 w 10131"/>
              <a:gd name="connsiteY1" fmla="*/ 4 h 10000"/>
              <a:gd name="connsiteX2" fmla="*/ 10131 w 10131"/>
              <a:gd name="connsiteY2" fmla="*/ 10000 h 10000"/>
              <a:gd name="connsiteX3" fmla="*/ 0 w 10131"/>
              <a:gd name="connsiteY3" fmla="*/ 10000 h 10000"/>
              <a:gd name="connsiteX4" fmla="*/ 7447 w 10131"/>
              <a:gd name="connsiteY4" fmla="*/ 0 h 10000"/>
              <a:gd name="connsiteX0" fmla="*/ 7040 w 9724"/>
              <a:gd name="connsiteY0" fmla="*/ 0 h 10000"/>
              <a:gd name="connsiteX1" fmla="*/ 9724 w 9724"/>
              <a:gd name="connsiteY1" fmla="*/ 4 h 10000"/>
              <a:gd name="connsiteX2" fmla="*/ 9724 w 9724"/>
              <a:gd name="connsiteY2" fmla="*/ 10000 h 10000"/>
              <a:gd name="connsiteX3" fmla="*/ 0 w 9724"/>
              <a:gd name="connsiteY3" fmla="*/ 8820 h 10000"/>
              <a:gd name="connsiteX4" fmla="*/ 7040 w 9724"/>
              <a:gd name="connsiteY4" fmla="*/ 0 h 10000"/>
              <a:gd name="connsiteX0" fmla="*/ 7240 w 10000"/>
              <a:gd name="connsiteY0" fmla="*/ 0 h 10000"/>
              <a:gd name="connsiteX1" fmla="*/ 10000 w 10000"/>
              <a:gd name="connsiteY1" fmla="*/ 4 h 10000"/>
              <a:gd name="connsiteX2" fmla="*/ 10000 w 10000"/>
              <a:gd name="connsiteY2" fmla="*/ 10000 h 10000"/>
              <a:gd name="connsiteX3" fmla="*/ 3664 w 10000"/>
              <a:gd name="connsiteY3" fmla="*/ 9253 h 10000"/>
              <a:gd name="connsiteX4" fmla="*/ 0 w 10000"/>
              <a:gd name="connsiteY4" fmla="*/ 8820 h 10000"/>
              <a:gd name="connsiteX5" fmla="*/ 7240 w 10000"/>
              <a:gd name="connsiteY5" fmla="*/ 0 h 10000"/>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40 w 10000"/>
              <a:gd name="connsiteY0" fmla="*/ 0 h 10021"/>
              <a:gd name="connsiteX1" fmla="*/ 10000 w 10000"/>
              <a:gd name="connsiteY1" fmla="*/ 4 h 10021"/>
              <a:gd name="connsiteX2" fmla="*/ 10000 w 10000"/>
              <a:gd name="connsiteY2" fmla="*/ 10000 h 10021"/>
              <a:gd name="connsiteX3" fmla="*/ 2019 w 10000"/>
              <a:gd name="connsiteY3" fmla="*/ 10021 h 10021"/>
              <a:gd name="connsiteX4" fmla="*/ 0 w 10000"/>
              <a:gd name="connsiteY4" fmla="*/ 8820 h 10021"/>
              <a:gd name="connsiteX5" fmla="*/ 7240 w 10000"/>
              <a:gd name="connsiteY5" fmla="*/ 0 h 10021"/>
              <a:gd name="connsiteX0" fmla="*/ 7229 w 9989"/>
              <a:gd name="connsiteY0" fmla="*/ 0 h 10021"/>
              <a:gd name="connsiteX1" fmla="*/ 9989 w 9989"/>
              <a:gd name="connsiteY1" fmla="*/ 4 h 10021"/>
              <a:gd name="connsiteX2" fmla="*/ 9989 w 9989"/>
              <a:gd name="connsiteY2" fmla="*/ 10000 h 10021"/>
              <a:gd name="connsiteX3" fmla="*/ 2008 w 9989"/>
              <a:gd name="connsiteY3" fmla="*/ 10021 h 10021"/>
              <a:gd name="connsiteX4" fmla="*/ 0 w 9989"/>
              <a:gd name="connsiteY4" fmla="*/ 8820 h 10021"/>
              <a:gd name="connsiteX5" fmla="*/ 7229 w 9989"/>
              <a:gd name="connsiteY5" fmla="*/ 0 h 10021"/>
              <a:gd name="connsiteX0" fmla="*/ 7226 w 9989"/>
              <a:gd name="connsiteY0" fmla="*/ 0 h 10000"/>
              <a:gd name="connsiteX1" fmla="*/ 9989 w 9989"/>
              <a:gd name="connsiteY1" fmla="*/ 4 h 10000"/>
              <a:gd name="connsiteX2" fmla="*/ 9989 w 9989"/>
              <a:gd name="connsiteY2" fmla="*/ 9979 h 10000"/>
              <a:gd name="connsiteX3" fmla="*/ 1999 w 9989"/>
              <a:gd name="connsiteY3" fmla="*/ 10000 h 10000"/>
              <a:gd name="connsiteX4" fmla="*/ 0 w 9989"/>
              <a:gd name="connsiteY4" fmla="*/ 8802 h 10000"/>
              <a:gd name="connsiteX5" fmla="*/ 7226 w 9989"/>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34 w 10000"/>
              <a:gd name="connsiteY0" fmla="*/ 0 h 10000"/>
              <a:gd name="connsiteX1" fmla="*/ 10000 w 10000"/>
              <a:gd name="connsiteY1" fmla="*/ 4 h 10000"/>
              <a:gd name="connsiteX2" fmla="*/ 10000 w 10000"/>
              <a:gd name="connsiteY2" fmla="*/ 9979 h 10000"/>
              <a:gd name="connsiteX3" fmla="*/ 2001 w 10000"/>
              <a:gd name="connsiteY3" fmla="*/ 10000 h 10000"/>
              <a:gd name="connsiteX4" fmla="*/ 0 w 10000"/>
              <a:gd name="connsiteY4" fmla="*/ 8802 h 10000"/>
              <a:gd name="connsiteX5" fmla="*/ 7234 w 10000"/>
              <a:gd name="connsiteY5" fmla="*/ 0 h 10000"/>
              <a:gd name="connsiteX0" fmla="*/ 7245 w 10000"/>
              <a:gd name="connsiteY0" fmla="*/ 9 h 9996"/>
              <a:gd name="connsiteX1" fmla="*/ 10000 w 10000"/>
              <a:gd name="connsiteY1" fmla="*/ 0 h 9996"/>
              <a:gd name="connsiteX2" fmla="*/ 10000 w 10000"/>
              <a:gd name="connsiteY2" fmla="*/ 9975 h 9996"/>
              <a:gd name="connsiteX3" fmla="*/ 2001 w 10000"/>
              <a:gd name="connsiteY3" fmla="*/ 9996 h 9996"/>
              <a:gd name="connsiteX4" fmla="*/ 0 w 10000"/>
              <a:gd name="connsiteY4" fmla="*/ 8798 h 9996"/>
              <a:gd name="connsiteX5" fmla="*/ 7245 w 10000"/>
              <a:gd name="connsiteY5" fmla="*/ 9 h 9996"/>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00"/>
              <a:gd name="connsiteY0" fmla="*/ 9 h 10000"/>
              <a:gd name="connsiteX1" fmla="*/ 10000 w 10000"/>
              <a:gd name="connsiteY1" fmla="*/ 0 h 10000"/>
              <a:gd name="connsiteX2" fmla="*/ 10000 w 10000"/>
              <a:gd name="connsiteY2" fmla="*/ 9979 h 10000"/>
              <a:gd name="connsiteX3" fmla="*/ 2001 w 10000"/>
              <a:gd name="connsiteY3" fmla="*/ 10000 h 10000"/>
              <a:gd name="connsiteX4" fmla="*/ 0 w 10000"/>
              <a:gd name="connsiteY4" fmla="*/ 8802 h 10000"/>
              <a:gd name="connsiteX5" fmla="*/ 7245 w 10000"/>
              <a:gd name="connsiteY5" fmla="*/ 9 h 10000"/>
              <a:gd name="connsiteX0" fmla="*/ 7245 w 10011"/>
              <a:gd name="connsiteY0" fmla="*/ 9 h 10000"/>
              <a:gd name="connsiteX1" fmla="*/ 10000 w 10011"/>
              <a:gd name="connsiteY1" fmla="*/ 0 h 10000"/>
              <a:gd name="connsiteX2" fmla="*/ 10011 w 10011"/>
              <a:gd name="connsiteY2" fmla="*/ 9992 h 10000"/>
              <a:gd name="connsiteX3" fmla="*/ 2001 w 10011"/>
              <a:gd name="connsiteY3" fmla="*/ 10000 h 10000"/>
              <a:gd name="connsiteX4" fmla="*/ 0 w 10011"/>
              <a:gd name="connsiteY4" fmla="*/ 8802 h 10000"/>
              <a:gd name="connsiteX5" fmla="*/ 7245 w 10011"/>
              <a:gd name="connsiteY5" fmla="*/ 9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1" h="10000">
                <a:moveTo>
                  <a:pt x="7245" y="9"/>
                </a:moveTo>
                <a:lnTo>
                  <a:pt x="10000" y="0"/>
                </a:lnTo>
                <a:cubicBezTo>
                  <a:pt x="10004" y="3331"/>
                  <a:pt x="10007" y="6661"/>
                  <a:pt x="10011" y="9992"/>
                </a:cubicBezTo>
                <a:lnTo>
                  <a:pt x="2001" y="10000"/>
                </a:lnTo>
                <a:cubicBezTo>
                  <a:pt x="997" y="9339"/>
                  <a:pt x="675" y="9201"/>
                  <a:pt x="0" y="8802"/>
                </a:cubicBezTo>
                <a:cubicBezTo>
                  <a:pt x="2423" y="2847"/>
                  <a:pt x="6471" y="434"/>
                  <a:pt x="7245" y="9"/>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pic>
        <p:nvPicPr>
          <p:cNvPr id="3" name="Picture 2">
            <a:extLst>
              <a:ext uri="{FF2B5EF4-FFF2-40B4-BE49-F238E27FC236}">
                <a16:creationId xmlns:a16="http://schemas.microsoft.com/office/drawing/2014/main" id="{A7F761DC-3FCC-64FA-FC75-79C312CC5560}"/>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19" name="Slide Number Placeholder 4">
            <a:extLst>
              <a:ext uri="{FF2B5EF4-FFF2-40B4-BE49-F238E27FC236}">
                <a16:creationId xmlns:a16="http://schemas.microsoft.com/office/drawing/2014/main" id="{05E0BC1D-3693-6C42-8B4E-22B988B46FAE}"/>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0" name="Title 1">
            <a:extLst>
              <a:ext uri="{FF2B5EF4-FFF2-40B4-BE49-F238E27FC236}">
                <a16:creationId xmlns:a16="http://schemas.microsoft.com/office/drawing/2014/main" id="{6A8D232E-B061-814F-8B29-F5B53AA3B2B6}"/>
              </a:ext>
            </a:extLst>
          </p:cNvPr>
          <p:cNvSpPr>
            <a:spLocks noGrp="1"/>
          </p:cNvSpPr>
          <p:nvPr>
            <p:ph type="title" hasCustomPrompt="1"/>
          </p:nvPr>
        </p:nvSpPr>
        <p:spPr>
          <a:xfrm>
            <a:off x="512064" y="1773936"/>
            <a:ext cx="5394960" cy="1325563"/>
          </a:xfrm>
        </p:spPr>
        <p:txBody>
          <a:bodyPr lIns="0" tIns="0" rIns="0" bIns="0" anchor="t" anchorCtr="0">
            <a:noAutofit/>
          </a:bodyPr>
          <a:lstStyle>
            <a:lvl1pPr>
              <a:defRPr sz="3600" b="1" i="0">
                <a:latin typeface="Invention" panose="020B0503020008020204" pitchFamily="34" charset="0"/>
              </a:defRPr>
            </a:lvl1pPr>
          </a:lstStyle>
          <a:p>
            <a:r>
              <a:rPr lang="en-US"/>
              <a:t>Divider headline</a:t>
            </a:r>
            <a:br>
              <a:rPr lang="en-US"/>
            </a:br>
            <a:r>
              <a:rPr lang="en-US"/>
              <a:t>goes here</a:t>
            </a:r>
          </a:p>
        </p:txBody>
      </p:sp>
    </p:spTree>
    <p:extLst>
      <p:ext uri="{BB962C8B-B14F-4D97-AF65-F5344CB8AC3E}">
        <p14:creationId xmlns:p14="http://schemas.microsoft.com/office/powerpoint/2010/main" val="36036344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715"/>
            <a:ext cx="12188952" cy="6856285"/>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Tree>
    <p:extLst>
      <p:ext uri="{BB962C8B-B14F-4D97-AF65-F5344CB8AC3E}">
        <p14:creationId xmlns:p14="http://schemas.microsoft.com/office/powerpoint/2010/main" val="33020685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AF788D4-A53A-9BE7-77D6-C754D5E493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
            <a:ext cx="12188952" cy="6856286"/>
          </a:xfrm>
          <a:prstGeom prst="rect">
            <a:avLst/>
          </a:prstGeom>
        </p:spPr>
      </p:pic>
      <p:sp>
        <p:nvSpPr>
          <p:cNvPr id="8" name="Title 1">
            <a:extLst>
              <a:ext uri="{FF2B5EF4-FFF2-40B4-BE49-F238E27FC236}">
                <a16:creationId xmlns:a16="http://schemas.microsoft.com/office/drawing/2014/main" id="{372333C2-29D7-AF4C-9E19-7410EE13988A}"/>
              </a:ext>
            </a:extLst>
          </p:cNvPr>
          <p:cNvSpPr>
            <a:spLocks noGrp="1"/>
          </p:cNvSpPr>
          <p:nvPr>
            <p:ph type="ctrTitle" hasCustomPrompt="1"/>
          </p:nvPr>
        </p:nvSpPr>
        <p:spPr>
          <a:xfrm>
            <a:off x="516302" y="2278518"/>
            <a:ext cx="10669858" cy="1362984"/>
          </a:xfrm>
          <a:prstGeom prst="rect">
            <a:avLst/>
          </a:prstGeom>
        </p:spPr>
        <p:txBody>
          <a:bodyPr lIns="0" tIns="0" rIns="0" bIns="0" anchor="t" anchorCtr="0">
            <a:noAutofit/>
          </a:bodyPr>
          <a:lstStyle>
            <a:lvl1pPr marL="0" indent="0">
              <a:lnSpc>
                <a:spcPct val="76000"/>
              </a:lnSpc>
              <a:tabLst>
                <a:tab pos="852488" algn="l"/>
                <a:tab pos="3200400" algn="l"/>
              </a:tabLst>
              <a:defRPr sz="11000" b="1" i="0" cap="all" baseline="0">
                <a:solidFill>
                  <a:schemeClr val="bg1"/>
                </a:solidFill>
                <a:latin typeface="Invention" panose="020B0503020008020204" pitchFamily="34" charset="0"/>
              </a:defRPr>
            </a:lvl1pPr>
          </a:lstStyle>
          <a:p>
            <a:r>
              <a:rPr lang="en-GB"/>
              <a:t>Section title</a:t>
            </a:r>
          </a:p>
        </p:txBody>
      </p:sp>
      <p:sp>
        <p:nvSpPr>
          <p:cNvPr id="9" name="Subtitle 2">
            <a:extLst>
              <a:ext uri="{FF2B5EF4-FFF2-40B4-BE49-F238E27FC236}">
                <a16:creationId xmlns:a16="http://schemas.microsoft.com/office/drawing/2014/main" id="{C8FA8B47-47A7-6A4F-BB67-8C0A68623169}"/>
              </a:ext>
            </a:extLst>
          </p:cNvPr>
          <p:cNvSpPr>
            <a:spLocks noGrp="1"/>
          </p:cNvSpPr>
          <p:nvPr>
            <p:ph type="subTitle" idx="1" hasCustomPrompt="1"/>
          </p:nvPr>
        </p:nvSpPr>
        <p:spPr>
          <a:xfrm>
            <a:off x="516302" y="1556740"/>
            <a:ext cx="2866978" cy="365760"/>
          </a:xfrm>
          <a:prstGeom prst="rect">
            <a:avLst/>
          </a:prstGeom>
        </p:spPr>
        <p:txBody>
          <a:bodyPr lIns="0" tIns="0" rIns="0" bIns="0" anchor="ctr">
            <a:noAutofit/>
          </a:bodyPr>
          <a:lstStyle>
            <a:lvl1pPr marL="0" indent="0">
              <a:buNone/>
              <a:defRPr sz="2000" cap="all" spc="300" baseline="0">
                <a:solidFill>
                  <a:schemeClr val="bg1"/>
                </a:solidFill>
                <a:latin typeface="Invention" panose="020B0503020008020204" pitchFamily="34" charset="0"/>
              </a:defRPr>
            </a:lvl1pPr>
          </a:lstStyle>
          <a:p>
            <a:r>
              <a:rPr lang="en-GB"/>
              <a:t>section</a:t>
            </a:r>
          </a:p>
        </p:txBody>
      </p:sp>
      <p:pic>
        <p:nvPicPr>
          <p:cNvPr id="2" name="Picture 1">
            <a:extLst>
              <a:ext uri="{FF2B5EF4-FFF2-40B4-BE49-F238E27FC236}">
                <a16:creationId xmlns:a16="http://schemas.microsoft.com/office/drawing/2014/main" id="{DDB8BA46-17D4-0887-0A56-CFE19AA5437D}"/>
              </a:ext>
            </a:extLst>
          </p:cNvPr>
          <p:cNvPicPr>
            <a:picLocks noChangeAspect="1"/>
          </p:cNvPicPr>
          <p:nvPr userDrawn="1"/>
        </p:nvPicPr>
        <p:blipFill>
          <a:blip r:embed="rId3"/>
          <a:stretch>
            <a:fillRect/>
          </a:stretch>
        </p:blipFill>
        <p:spPr>
          <a:xfrm>
            <a:off x="0" y="6102405"/>
            <a:ext cx="12192000" cy="31695"/>
          </a:xfrm>
          <a:prstGeom prst="rect">
            <a:avLst/>
          </a:prstGeom>
        </p:spPr>
      </p:pic>
    </p:spTree>
    <p:extLst>
      <p:ext uri="{BB962C8B-B14F-4D97-AF65-F5344CB8AC3E}">
        <p14:creationId xmlns:p14="http://schemas.microsoft.com/office/powerpoint/2010/main" val="6002654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 Text 0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4D67A-0AC7-8FF7-FCC8-8CA68ABCABC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88952" cy="6863436"/>
          </a:xfrm>
          <a:prstGeom prst="rect">
            <a:avLst/>
          </a:prstGeom>
        </p:spPr>
      </p:pic>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2064" y="1632918"/>
            <a:ext cx="6035802"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4">
            <a:extLst>
              <a:ext uri="{FF2B5EF4-FFF2-40B4-BE49-F238E27FC236}">
                <a16:creationId xmlns:a16="http://schemas.microsoft.com/office/drawing/2014/main" id="{98D705E0-7555-8808-91EC-552305CFE7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a:off x="5640523"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116636714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 Text 0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44D67A-0AC7-8FF7-FCC8-8CA68ABCABC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0" y="0"/>
            <a:ext cx="12188952" cy="6863436"/>
          </a:xfrm>
          <a:prstGeom prst="rect">
            <a:avLst/>
          </a:prstGeom>
        </p:spPr>
      </p:pic>
      <p:pic>
        <p:nvPicPr>
          <p:cNvPr id="4" name="Picture 3">
            <a:extLst>
              <a:ext uri="{FF2B5EF4-FFF2-40B4-BE49-F238E27FC236}">
                <a16:creationId xmlns:a16="http://schemas.microsoft.com/office/drawing/2014/main" id="{830355B6-F245-17B9-AC58-10565698877B}"/>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554835" y="1632918"/>
            <a:ext cx="4743085" cy="4104942"/>
          </a:xfrm>
        </p:spPr>
        <p:txBody>
          <a:bodyPr>
            <a:noAutofit/>
          </a:bodyPr>
          <a:lstStyle>
            <a:lvl1pPr>
              <a:lnSpc>
                <a:spcPct val="100000"/>
              </a:lnSpc>
              <a:spcBef>
                <a:spcPts val="2500"/>
              </a:spcBef>
              <a:defRPr sz="3200" b="1" i="0">
                <a:latin typeface="Invention" panose="020B0503020008020204" pitchFamily="34" charset="0"/>
              </a:defRPr>
            </a:lvl1pPr>
            <a:lvl2pPr marL="9525" indent="0">
              <a:spcBef>
                <a:spcPts val="1100"/>
              </a:spcBef>
              <a:buNone/>
              <a:tabLst/>
              <a:defRPr sz="1400" b="0" i="0">
                <a:solidFill>
                  <a:schemeClr val="tx2"/>
                </a:solidFill>
                <a:latin typeface="Invention" panose="020B0503020008020204" pitchFamily="34" charset="0"/>
              </a:defRPr>
            </a:lvl2pPr>
            <a:lvl3pPr marL="180975" indent="-169863">
              <a:tabLst/>
              <a:defRPr sz="12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4">
            <a:extLst>
              <a:ext uri="{FF2B5EF4-FFF2-40B4-BE49-F238E27FC236}">
                <a16:creationId xmlns:a16="http://schemas.microsoft.com/office/drawing/2014/main" id="{98D705E0-7555-8808-91EC-552305CFE7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15" name="Picture Placeholder 14">
            <a:extLst>
              <a:ext uri="{FF2B5EF4-FFF2-40B4-BE49-F238E27FC236}">
                <a16:creationId xmlns:a16="http://schemas.microsoft.com/office/drawing/2014/main" id="{AB2110EB-796C-3BAE-9FDB-093B0C6E8B4F}"/>
              </a:ext>
            </a:extLst>
          </p:cNvPr>
          <p:cNvSpPr>
            <a:spLocks noGrp="1"/>
          </p:cNvSpPr>
          <p:nvPr>
            <p:ph type="pic" sz="quarter" idx="11" hasCustomPrompt="1"/>
          </p:nvPr>
        </p:nvSpPr>
        <p:spPr>
          <a:xfrm flipH="1">
            <a:off x="0" y="11248"/>
            <a:ext cx="6554835" cy="6104307"/>
          </a:xfrm>
          <a:custGeom>
            <a:avLst/>
            <a:gdLst>
              <a:gd name="connsiteX0" fmla="*/ 0 w 6568441"/>
              <a:gd name="connsiteY0" fmla="*/ 1017088 h 6102406"/>
              <a:gd name="connsiteX1" fmla="*/ 1017088 w 6568441"/>
              <a:gd name="connsiteY1" fmla="*/ 0 h 6102406"/>
              <a:gd name="connsiteX2" fmla="*/ 5551353 w 6568441"/>
              <a:gd name="connsiteY2" fmla="*/ 0 h 6102406"/>
              <a:gd name="connsiteX3" fmla="*/ 6568441 w 6568441"/>
              <a:gd name="connsiteY3" fmla="*/ 1017088 h 6102406"/>
              <a:gd name="connsiteX4" fmla="*/ 6568441 w 6568441"/>
              <a:gd name="connsiteY4" fmla="*/ 5085318 h 6102406"/>
              <a:gd name="connsiteX5" fmla="*/ 5551353 w 6568441"/>
              <a:gd name="connsiteY5" fmla="*/ 6102406 h 6102406"/>
              <a:gd name="connsiteX6" fmla="*/ 1017088 w 6568441"/>
              <a:gd name="connsiteY6" fmla="*/ 6102406 h 6102406"/>
              <a:gd name="connsiteX7" fmla="*/ 0 w 6568441"/>
              <a:gd name="connsiteY7" fmla="*/ 5085318 h 6102406"/>
              <a:gd name="connsiteX8" fmla="*/ 0 w 6568441"/>
              <a:gd name="connsiteY8" fmla="*/ 1017088 h 6102406"/>
              <a:gd name="connsiteX0" fmla="*/ 224706 w 6793147"/>
              <a:gd name="connsiteY0" fmla="*/ 1017088 h 6102406"/>
              <a:gd name="connsiteX1" fmla="*/ 1241794 w 6793147"/>
              <a:gd name="connsiteY1" fmla="*/ 0 h 6102406"/>
              <a:gd name="connsiteX2" fmla="*/ 5776059 w 6793147"/>
              <a:gd name="connsiteY2" fmla="*/ 0 h 6102406"/>
              <a:gd name="connsiteX3" fmla="*/ 6793147 w 6793147"/>
              <a:gd name="connsiteY3" fmla="*/ 1017088 h 6102406"/>
              <a:gd name="connsiteX4" fmla="*/ 6793147 w 6793147"/>
              <a:gd name="connsiteY4" fmla="*/ 5085318 h 6102406"/>
              <a:gd name="connsiteX5" fmla="*/ 5776059 w 6793147"/>
              <a:gd name="connsiteY5" fmla="*/ 6102406 h 6102406"/>
              <a:gd name="connsiteX6" fmla="*/ 258814 w 6793147"/>
              <a:gd name="connsiteY6" fmla="*/ 6102406 h 6102406"/>
              <a:gd name="connsiteX7" fmla="*/ 224706 w 6793147"/>
              <a:gd name="connsiteY7" fmla="*/ 5085318 h 6102406"/>
              <a:gd name="connsiteX8" fmla="*/ 224706 w 6793147"/>
              <a:gd name="connsiteY8" fmla="*/ 1017088 h 6102406"/>
              <a:gd name="connsiteX0" fmla="*/ 426480 w 6994921"/>
              <a:gd name="connsiteY0" fmla="*/ 1017088 h 6102406"/>
              <a:gd name="connsiteX1" fmla="*/ 1443568 w 6994921"/>
              <a:gd name="connsiteY1" fmla="*/ 0 h 6102406"/>
              <a:gd name="connsiteX2" fmla="*/ 5977833 w 6994921"/>
              <a:gd name="connsiteY2" fmla="*/ 0 h 6102406"/>
              <a:gd name="connsiteX3" fmla="*/ 6994921 w 6994921"/>
              <a:gd name="connsiteY3" fmla="*/ 1017088 h 6102406"/>
              <a:gd name="connsiteX4" fmla="*/ 6994921 w 6994921"/>
              <a:gd name="connsiteY4" fmla="*/ 5085318 h 6102406"/>
              <a:gd name="connsiteX5" fmla="*/ 5977833 w 6994921"/>
              <a:gd name="connsiteY5" fmla="*/ 6102406 h 6102406"/>
              <a:gd name="connsiteX6" fmla="*/ 460588 w 6994921"/>
              <a:gd name="connsiteY6" fmla="*/ 6102406 h 6102406"/>
              <a:gd name="connsiteX7" fmla="*/ 426480 w 6994921"/>
              <a:gd name="connsiteY7" fmla="*/ 1017088 h 6102406"/>
              <a:gd name="connsiteX0" fmla="*/ 426480 w 6994921"/>
              <a:gd name="connsiteY0" fmla="*/ 1258444 h 6343762"/>
              <a:gd name="connsiteX1" fmla="*/ 1443568 w 6994921"/>
              <a:gd name="connsiteY1" fmla="*/ 241356 h 6343762"/>
              <a:gd name="connsiteX2" fmla="*/ 5977833 w 6994921"/>
              <a:gd name="connsiteY2" fmla="*/ 241356 h 6343762"/>
              <a:gd name="connsiteX3" fmla="*/ 6983491 w 6994921"/>
              <a:gd name="connsiteY3" fmla="*/ 252604 h 6343762"/>
              <a:gd name="connsiteX4" fmla="*/ 6994921 w 6994921"/>
              <a:gd name="connsiteY4" fmla="*/ 5326674 h 6343762"/>
              <a:gd name="connsiteX5" fmla="*/ 5977833 w 6994921"/>
              <a:gd name="connsiteY5" fmla="*/ 6343762 h 6343762"/>
              <a:gd name="connsiteX6" fmla="*/ 460588 w 6994921"/>
              <a:gd name="connsiteY6" fmla="*/ 6343762 h 6343762"/>
              <a:gd name="connsiteX7" fmla="*/ 426480 w 6994921"/>
              <a:gd name="connsiteY7" fmla="*/ 1258444 h 6343762"/>
              <a:gd name="connsiteX0" fmla="*/ 426480 w 6994921"/>
              <a:gd name="connsiteY0" fmla="*/ 1017088 h 6102406"/>
              <a:gd name="connsiteX1" fmla="*/ 144356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426480 w 6994921"/>
              <a:gd name="connsiteY0" fmla="*/ 1005840 h 6091158"/>
              <a:gd name="connsiteX1" fmla="*/ 5752678 w 6994921"/>
              <a:gd name="connsiteY1" fmla="*/ 182 h 6091158"/>
              <a:gd name="connsiteX2" fmla="*/ 6983491 w 6994921"/>
              <a:gd name="connsiteY2" fmla="*/ 0 h 6091158"/>
              <a:gd name="connsiteX3" fmla="*/ 6994921 w 6994921"/>
              <a:gd name="connsiteY3" fmla="*/ 5074070 h 6091158"/>
              <a:gd name="connsiteX4" fmla="*/ 5977833 w 6994921"/>
              <a:gd name="connsiteY4" fmla="*/ 6091158 h 6091158"/>
              <a:gd name="connsiteX5" fmla="*/ 460588 w 6994921"/>
              <a:gd name="connsiteY5" fmla="*/ 6091158 h 6091158"/>
              <a:gd name="connsiteX6" fmla="*/ 426480 w 6994921"/>
              <a:gd name="connsiteY6" fmla="*/ 1005840 h 6091158"/>
              <a:gd name="connsiteX0" fmla="*/ 426480 w 6994921"/>
              <a:gd name="connsiteY0" fmla="*/ 1017088 h 6102406"/>
              <a:gd name="connsiteX1" fmla="*/ 6529918 w 6994921"/>
              <a:gd name="connsiteY1" fmla="*/ 0 h 6102406"/>
              <a:gd name="connsiteX2" fmla="*/ 6983491 w 6994921"/>
              <a:gd name="connsiteY2" fmla="*/ 11248 h 6102406"/>
              <a:gd name="connsiteX3" fmla="*/ 6994921 w 6994921"/>
              <a:gd name="connsiteY3" fmla="*/ 5085318 h 6102406"/>
              <a:gd name="connsiteX4" fmla="*/ 5977833 w 6994921"/>
              <a:gd name="connsiteY4" fmla="*/ 6102406 h 6102406"/>
              <a:gd name="connsiteX5" fmla="*/ 460588 w 6994921"/>
              <a:gd name="connsiteY5" fmla="*/ 6102406 h 6102406"/>
              <a:gd name="connsiteX6" fmla="*/ 426480 w 6994921"/>
              <a:gd name="connsiteY6" fmla="*/ 1017088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102406 h 6102406"/>
              <a:gd name="connsiteX1" fmla="*/ 6069330 w 6534333"/>
              <a:gd name="connsiteY1" fmla="*/ 0 h 6102406"/>
              <a:gd name="connsiteX2" fmla="*/ 6522903 w 6534333"/>
              <a:gd name="connsiteY2" fmla="*/ 11248 h 6102406"/>
              <a:gd name="connsiteX3" fmla="*/ 6534333 w 6534333"/>
              <a:gd name="connsiteY3" fmla="*/ 5085318 h 6102406"/>
              <a:gd name="connsiteX4" fmla="*/ 5517245 w 6534333"/>
              <a:gd name="connsiteY4" fmla="*/ 6102406 h 6102406"/>
              <a:gd name="connsiteX5" fmla="*/ 0 w 6534333"/>
              <a:gd name="connsiteY5" fmla="*/ 6102406 h 6102406"/>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2290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534333"/>
              <a:gd name="connsiteY0" fmla="*/ 6091158 h 6091158"/>
              <a:gd name="connsiteX1" fmla="*/ 6534333 w 6534333"/>
              <a:gd name="connsiteY1" fmla="*/ 0 h 6091158"/>
              <a:gd name="connsiteX2" fmla="*/ 6534333 w 6534333"/>
              <a:gd name="connsiteY2" fmla="*/ 5074070 h 6091158"/>
              <a:gd name="connsiteX3" fmla="*/ 5517245 w 6534333"/>
              <a:gd name="connsiteY3" fmla="*/ 6091158 h 6091158"/>
              <a:gd name="connsiteX4" fmla="*/ 0 w 6534333"/>
              <a:gd name="connsiteY4" fmla="*/ 6091158 h 6091158"/>
              <a:gd name="connsiteX0" fmla="*/ 0 w 6792623"/>
              <a:gd name="connsiteY0" fmla="*/ 6091158 h 6114018"/>
              <a:gd name="connsiteX1" fmla="*/ 6534333 w 6792623"/>
              <a:gd name="connsiteY1" fmla="*/ 0 h 6114018"/>
              <a:gd name="connsiteX2" fmla="*/ 6534333 w 6792623"/>
              <a:gd name="connsiteY2" fmla="*/ 5074070 h 6114018"/>
              <a:gd name="connsiteX3" fmla="*/ 6545945 w 6792623"/>
              <a:gd name="connsiteY3" fmla="*/ 6114018 h 6114018"/>
              <a:gd name="connsiteX4" fmla="*/ 0 w 6792623"/>
              <a:gd name="connsiteY4" fmla="*/ 6091158 h 6114018"/>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45945"/>
              <a:gd name="connsiteY0" fmla="*/ 6091158 h 6114770"/>
              <a:gd name="connsiteX1" fmla="*/ 6534333 w 6545945"/>
              <a:gd name="connsiteY1" fmla="*/ 0 h 6114770"/>
              <a:gd name="connsiteX2" fmla="*/ 6534333 w 6545945"/>
              <a:gd name="connsiteY2" fmla="*/ 5074070 h 6114770"/>
              <a:gd name="connsiteX3" fmla="*/ 6545945 w 6545945"/>
              <a:gd name="connsiteY3" fmla="*/ 6114018 h 6114770"/>
              <a:gd name="connsiteX4" fmla="*/ 0 w 6545945"/>
              <a:gd name="connsiteY4" fmla="*/ 6091158 h 6114770"/>
              <a:gd name="connsiteX0" fmla="*/ 0 w 6534515"/>
              <a:gd name="connsiteY0" fmla="*/ 6091158 h 6137599"/>
              <a:gd name="connsiteX1" fmla="*/ 6534333 w 6534515"/>
              <a:gd name="connsiteY1" fmla="*/ 0 h 6137599"/>
              <a:gd name="connsiteX2" fmla="*/ 6534333 w 6534515"/>
              <a:gd name="connsiteY2" fmla="*/ 5074070 h 6137599"/>
              <a:gd name="connsiteX3" fmla="*/ 6534515 w 6534515"/>
              <a:gd name="connsiteY3" fmla="*/ 6136878 h 6137599"/>
              <a:gd name="connsiteX4" fmla="*/ 0 w 6534515"/>
              <a:gd name="connsiteY4" fmla="*/ 6091158 h 6137599"/>
              <a:gd name="connsiteX0" fmla="*/ 0 w 6523085"/>
              <a:gd name="connsiteY0" fmla="*/ 6091158 h 6137599"/>
              <a:gd name="connsiteX1" fmla="*/ 6522903 w 6523085"/>
              <a:gd name="connsiteY1" fmla="*/ 0 h 6137599"/>
              <a:gd name="connsiteX2" fmla="*/ 6522903 w 6523085"/>
              <a:gd name="connsiteY2" fmla="*/ 5074070 h 6137599"/>
              <a:gd name="connsiteX3" fmla="*/ 6523085 w 6523085"/>
              <a:gd name="connsiteY3" fmla="*/ 6136878 h 6137599"/>
              <a:gd name="connsiteX4" fmla="*/ 0 w 6523085"/>
              <a:gd name="connsiteY4" fmla="*/ 6091158 h 6137599"/>
              <a:gd name="connsiteX0" fmla="*/ 0 w 6523085"/>
              <a:gd name="connsiteY0" fmla="*/ 6091158 h 6113819"/>
              <a:gd name="connsiteX1" fmla="*/ 6522903 w 6523085"/>
              <a:gd name="connsiteY1" fmla="*/ 0 h 6113819"/>
              <a:gd name="connsiteX2" fmla="*/ 6522903 w 6523085"/>
              <a:gd name="connsiteY2" fmla="*/ 5074070 h 6113819"/>
              <a:gd name="connsiteX3" fmla="*/ 6523085 w 6523085"/>
              <a:gd name="connsiteY3" fmla="*/ 6113065 h 6113819"/>
              <a:gd name="connsiteX4" fmla="*/ 0 w 6523085"/>
              <a:gd name="connsiteY4" fmla="*/ 6091158 h 6113819"/>
              <a:gd name="connsiteX0" fmla="*/ 0 w 6523085"/>
              <a:gd name="connsiteY0" fmla="*/ 6091158 h 6099552"/>
              <a:gd name="connsiteX1" fmla="*/ 6522903 w 6523085"/>
              <a:gd name="connsiteY1" fmla="*/ 0 h 6099552"/>
              <a:gd name="connsiteX2" fmla="*/ 6522903 w 6523085"/>
              <a:gd name="connsiteY2" fmla="*/ 5074070 h 6099552"/>
              <a:gd name="connsiteX3" fmla="*/ 6523085 w 6523085"/>
              <a:gd name="connsiteY3" fmla="*/ 6098777 h 6099552"/>
              <a:gd name="connsiteX4" fmla="*/ 0 w 6523085"/>
              <a:gd name="connsiteY4" fmla="*/ 6091158 h 6099552"/>
              <a:gd name="connsiteX0" fmla="*/ 0 w 6523085"/>
              <a:gd name="connsiteY0" fmla="*/ 6091158 h 6104307"/>
              <a:gd name="connsiteX1" fmla="*/ 6522903 w 6523085"/>
              <a:gd name="connsiteY1" fmla="*/ 0 h 6104307"/>
              <a:gd name="connsiteX2" fmla="*/ 6522903 w 6523085"/>
              <a:gd name="connsiteY2" fmla="*/ 5074070 h 6104307"/>
              <a:gd name="connsiteX3" fmla="*/ 6523085 w 6523085"/>
              <a:gd name="connsiteY3" fmla="*/ 6103539 h 6104307"/>
              <a:gd name="connsiteX4" fmla="*/ 0 w 6523085"/>
              <a:gd name="connsiteY4" fmla="*/ 6091158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1660"/>
              <a:gd name="connsiteY0" fmla="*/ 6100683 h 6104307"/>
              <a:gd name="connsiteX1" fmla="*/ 6551478 w 6551660"/>
              <a:gd name="connsiteY1" fmla="*/ 0 h 6104307"/>
              <a:gd name="connsiteX2" fmla="*/ 6551478 w 6551660"/>
              <a:gd name="connsiteY2" fmla="*/ 5074070 h 6104307"/>
              <a:gd name="connsiteX3" fmla="*/ 6551660 w 6551660"/>
              <a:gd name="connsiteY3" fmla="*/ 6103539 h 6104307"/>
              <a:gd name="connsiteX4" fmla="*/ 0 w 6551660"/>
              <a:gd name="connsiteY4" fmla="*/ 6100683 h 6104307"/>
              <a:gd name="connsiteX0" fmla="*/ 0 w 6554835"/>
              <a:gd name="connsiteY0" fmla="*/ 6100683 h 6104307"/>
              <a:gd name="connsiteX1" fmla="*/ 6551478 w 6554835"/>
              <a:gd name="connsiteY1" fmla="*/ 0 h 6104307"/>
              <a:gd name="connsiteX2" fmla="*/ 6551478 w 6554835"/>
              <a:gd name="connsiteY2" fmla="*/ 5074070 h 6104307"/>
              <a:gd name="connsiteX3" fmla="*/ 6554835 w 6554835"/>
              <a:gd name="connsiteY3" fmla="*/ 6103539 h 6104307"/>
              <a:gd name="connsiteX4" fmla="*/ 0 w 6554835"/>
              <a:gd name="connsiteY4" fmla="*/ 6100683 h 610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4835" h="6104307">
                <a:moveTo>
                  <a:pt x="0" y="6100683"/>
                </a:moveTo>
                <a:cubicBezTo>
                  <a:pt x="1584930" y="1135472"/>
                  <a:pt x="5462423" y="169515"/>
                  <a:pt x="6551478" y="0"/>
                </a:cubicBezTo>
                <a:lnTo>
                  <a:pt x="6551478" y="5074070"/>
                </a:lnTo>
                <a:cubicBezTo>
                  <a:pt x="6551478" y="5635792"/>
                  <a:pt x="6545057" y="6126399"/>
                  <a:pt x="6554835" y="6103539"/>
                </a:cubicBezTo>
                <a:cubicBezTo>
                  <a:pt x="6544553" y="6095919"/>
                  <a:pt x="2220082" y="6098778"/>
                  <a:pt x="0" y="6100683"/>
                </a:cubicBezTo>
                <a:close/>
              </a:path>
            </a:pathLst>
          </a:custGeom>
          <a:solidFill>
            <a:schemeClr val="bg2"/>
          </a:solidFill>
        </p:spPr>
        <p:txBody>
          <a:bodyPr anchor="ctr">
            <a:normAutofit/>
          </a:bodyPr>
          <a:lstStyle>
            <a:lvl1pPr algn="ctr">
              <a:defRPr sz="1600" b="1" i="0">
                <a:latin typeface="Invention" panose="020B0503020008020204" pitchFamily="34" charset="0"/>
              </a:defRPr>
            </a:lvl1pPr>
          </a:lstStyle>
          <a:p>
            <a:r>
              <a:rPr lang="en-US"/>
              <a:t>INSERT PICTURE</a:t>
            </a:r>
          </a:p>
        </p:txBody>
      </p:sp>
    </p:spTree>
    <p:extLst>
      <p:ext uri="{BB962C8B-B14F-4D97-AF65-F5344CB8AC3E}">
        <p14:creationId xmlns:p14="http://schemas.microsoft.com/office/powerpoint/2010/main" val="3154426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Body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528202"/>
            <a:ext cx="9692640"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cxnSp>
        <p:nvCxnSpPr>
          <p:cNvPr id="16" name="Straight Connector 15">
            <a:extLst>
              <a:ext uri="{FF2B5EF4-FFF2-40B4-BE49-F238E27FC236}">
                <a16:creationId xmlns:a16="http://schemas.microsoft.com/office/drawing/2014/main" id="{8E87D1BA-42E5-D84F-AC85-6E4C6A6F2796}"/>
              </a:ext>
            </a:extLst>
          </p:cNvPr>
          <p:cNvCxnSpPr>
            <a:cxnSpLocks/>
          </p:cNvCxnSpPr>
          <p:nvPr userDrawn="1"/>
        </p:nvCxnSpPr>
        <p:spPr>
          <a:xfrm>
            <a:off x="512064" y="2937646"/>
            <a:ext cx="4073756"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3156066"/>
            <a:ext cx="9692640" cy="2574925"/>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21225CC-D019-F112-F230-FB9B1C0132A0}"/>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BA4DCC64-880A-9711-5A7F-328BC669673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40413686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 Body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74370"/>
            <a:ext cx="9692640" cy="1325563"/>
          </a:xfrm>
        </p:spPr>
        <p:txBody>
          <a:bodyPr lIns="0" tIns="0" rIns="0" bIns="0" anchor="b" anchorCtr="0">
            <a:noAutofit/>
          </a:bodyPr>
          <a:lstStyle>
            <a:lvl1pPr>
              <a:defRPr b="1" i="0">
                <a:latin typeface="Invention" panose="020B0503020008020204" pitchFamily="34" charset="0"/>
              </a:defRPr>
            </a:lvl1pPr>
          </a:lstStyle>
          <a:p>
            <a:r>
              <a:rPr lang="en-US"/>
              <a:t>Click to edit</a:t>
            </a:r>
            <a:br>
              <a:rPr lang="en-US"/>
            </a:br>
            <a:r>
              <a:rPr lang="en-US"/>
              <a: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320289"/>
            <a:ext cx="9692640"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3208E383-BBE3-98B5-69B2-891CD7B540E5}"/>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53530644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 Body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528202"/>
            <a:ext cx="9692640"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cxnSp>
        <p:nvCxnSpPr>
          <p:cNvPr id="16" name="Straight Connector 15">
            <a:extLst>
              <a:ext uri="{FF2B5EF4-FFF2-40B4-BE49-F238E27FC236}">
                <a16:creationId xmlns:a16="http://schemas.microsoft.com/office/drawing/2014/main" id="{8E87D1BA-42E5-D84F-AC85-6E4C6A6F2796}"/>
              </a:ext>
            </a:extLst>
          </p:cNvPr>
          <p:cNvCxnSpPr>
            <a:cxnSpLocks/>
          </p:cNvCxnSpPr>
          <p:nvPr userDrawn="1"/>
        </p:nvCxnSpPr>
        <p:spPr>
          <a:xfrm>
            <a:off x="512064" y="2937646"/>
            <a:ext cx="4073756"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3156066"/>
            <a:ext cx="9692640" cy="2574925"/>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21225CC-D019-F112-F230-FB9B1C0132A0}"/>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3" name="Slide Number Placeholder 4">
            <a:extLst>
              <a:ext uri="{FF2B5EF4-FFF2-40B4-BE49-F238E27FC236}">
                <a16:creationId xmlns:a16="http://schemas.microsoft.com/office/drawing/2014/main" id="{BA4DCC64-880A-9711-5A7F-328BC669673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grpSp>
        <p:nvGrpSpPr>
          <p:cNvPr id="15" name="Group 14">
            <a:extLst>
              <a:ext uri="{FF2B5EF4-FFF2-40B4-BE49-F238E27FC236}">
                <a16:creationId xmlns:a16="http://schemas.microsoft.com/office/drawing/2014/main" id="{944C7BE8-7E7A-3A44-A92E-624D67A742AD}"/>
              </a:ext>
            </a:extLst>
          </p:cNvPr>
          <p:cNvGrpSpPr/>
          <p:nvPr userDrawn="1"/>
        </p:nvGrpSpPr>
        <p:grpSpPr>
          <a:xfrm>
            <a:off x="512064" y="869959"/>
            <a:ext cx="2168105" cy="311254"/>
            <a:chOff x="512064" y="869959"/>
            <a:chExt cx="2168105" cy="311254"/>
          </a:xfrm>
        </p:grpSpPr>
        <p:grpSp>
          <p:nvGrpSpPr>
            <p:cNvPr id="9" name="Graphic 4">
              <a:extLst>
                <a:ext uri="{FF2B5EF4-FFF2-40B4-BE49-F238E27FC236}">
                  <a16:creationId xmlns:a16="http://schemas.microsoft.com/office/drawing/2014/main" id="{00BED924-5641-7E7F-081F-9D58DD2B11F3}"/>
                </a:ext>
              </a:extLst>
            </p:cNvPr>
            <p:cNvGrpSpPr/>
            <p:nvPr userDrawn="1"/>
          </p:nvGrpSpPr>
          <p:grpSpPr>
            <a:xfrm>
              <a:off x="512064" y="869959"/>
              <a:ext cx="324866" cy="311254"/>
              <a:chOff x="512064" y="869959"/>
              <a:chExt cx="324866" cy="311254"/>
            </a:xfrm>
          </p:grpSpPr>
          <p:sp>
            <p:nvSpPr>
              <p:cNvPr id="11" name="Freeform 10">
                <a:extLst>
                  <a:ext uri="{FF2B5EF4-FFF2-40B4-BE49-F238E27FC236}">
                    <a16:creationId xmlns:a16="http://schemas.microsoft.com/office/drawing/2014/main" id="{09E88D24-DE6C-BC7E-92A2-E2F1EADE334E}"/>
                  </a:ext>
                </a:extLst>
              </p:cNvPr>
              <p:cNvSpPr/>
              <p:nvPr/>
            </p:nvSpPr>
            <p:spPr>
              <a:xfrm>
                <a:off x="512064" y="869959"/>
                <a:ext cx="162334" cy="299567"/>
              </a:xfrm>
              <a:custGeom>
                <a:avLst/>
                <a:gdLst>
                  <a:gd name="connsiteX0" fmla="*/ 0 w 162334"/>
                  <a:gd name="connsiteY0" fmla="*/ 0 h 299567"/>
                  <a:gd name="connsiteX1" fmla="*/ 0 w 162334"/>
                  <a:gd name="connsiteY1" fmla="*/ 299567 h 299567"/>
                  <a:gd name="connsiteX2" fmla="*/ 63557 w 162334"/>
                  <a:gd name="connsiteY2" fmla="*/ 299567 h 299567"/>
                  <a:gd name="connsiteX3" fmla="*/ 63557 w 162334"/>
                  <a:gd name="connsiteY3" fmla="*/ 92351 h 299567"/>
                  <a:gd name="connsiteX4" fmla="*/ 131442 w 162334"/>
                  <a:gd name="connsiteY4" fmla="*/ 198535 h 299567"/>
                  <a:gd name="connsiteX5" fmla="*/ 162335 w 162334"/>
                  <a:gd name="connsiteY5" fmla="*/ 115152 h 299567"/>
                  <a:gd name="connsiteX6" fmla="*/ 0 w 162334"/>
                  <a:gd name="connsiteY6" fmla="*/ 0 h 29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34" h="299567">
                    <a:moveTo>
                      <a:pt x="0" y="0"/>
                    </a:moveTo>
                    <a:lnTo>
                      <a:pt x="0" y="299567"/>
                    </a:lnTo>
                    <a:lnTo>
                      <a:pt x="63557" y="299567"/>
                    </a:lnTo>
                    <a:lnTo>
                      <a:pt x="63557" y="92351"/>
                    </a:lnTo>
                    <a:cubicBezTo>
                      <a:pt x="63557" y="92351"/>
                      <a:pt x="105665" y="117823"/>
                      <a:pt x="131442" y="198535"/>
                    </a:cubicBezTo>
                    <a:lnTo>
                      <a:pt x="162335" y="115152"/>
                    </a:lnTo>
                    <a:cubicBezTo>
                      <a:pt x="120128" y="40547"/>
                      <a:pt x="52144" y="8777"/>
                      <a:pt x="0" y="0"/>
                    </a:cubicBezTo>
                    <a:close/>
                  </a:path>
                </a:pathLst>
              </a:custGeom>
              <a:solidFill>
                <a:srgbClr val="7C78B2"/>
              </a:solidFill>
              <a:ln w="9826"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F87846C-DDEB-62D0-D13F-5E3ED089DB67}"/>
                  </a:ext>
                </a:extLst>
              </p:cNvPr>
              <p:cNvSpPr/>
              <p:nvPr/>
            </p:nvSpPr>
            <p:spPr>
              <a:xfrm>
                <a:off x="628717" y="869959"/>
                <a:ext cx="208213" cy="311254"/>
              </a:xfrm>
              <a:custGeom>
                <a:avLst/>
                <a:gdLst>
                  <a:gd name="connsiteX0" fmla="*/ 208214 w 208213"/>
                  <a:gd name="connsiteY0" fmla="*/ 0 h 311254"/>
                  <a:gd name="connsiteX1" fmla="*/ 208214 w 208213"/>
                  <a:gd name="connsiteY1" fmla="*/ 299567 h 311254"/>
                  <a:gd name="connsiteX2" fmla="*/ 144657 w 208213"/>
                  <a:gd name="connsiteY2" fmla="*/ 299567 h 311254"/>
                  <a:gd name="connsiteX3" fmla="*/ 144657 w 208213"/>
                  <a:gd name="connsiteY3" fmla="*/ 92351 h 311254"/>
                  <a:gd name="connsiteX4" fmla="*/ 76772 w 208213"/>
                  <a:gd name="connsiteY4" fmla="*/ 198535 h 311254"/>
                  <a:gd name="connsiteX5" fmla="*/ 45584 w 208213"/>
                  <a:gd name="connsiteY5" fmla="*/ 195959 h 311254"/>
                  <a:gd name="connsiteX6" fmla="*/ 14887 w 208213"/>
                  <a:gd name="connsiteY6" fmla="*/ 198440 h 311254"/>
                  <a:gd name="connsiteX7" fmla="*/ 208214 w 208213"/>
                  <a:gd name="connsiteY7" fmla="*/ 0 h 311254"/>
                  <a:gd name="connsiteX8" fmla="*/ 74705 w 208213"/>
                  <a:gd name="connsiteY8" fmla="*/ 249290 h 311254"/>
                  <a:gd name="connsiteX9" fmla="*/ 16757 w 208213"/>
                  <a:gd name="connsiteY9" fmla="*/ 249290 h 311254"/>
                  <a:gd name="connsiteX10" fmla="*/ 2688 w 208213"/>
                  <a:gd name="connsiteY10" fmla="*/ 274285 h 311254"/>
                  <a:gd name="connsiteX11" fmla="*/ 16954 w 208213"/>
                  <a:gd name="connsiteY11" fmla="*/ 295942 h 311254"/>
                  <a:gd name="connsiteX12" fmla="*/ 74509 w 208213"/>
                  <a:gd name="connsiteY12" fmla="*/ 295942 h 311254"/>
                  <a:gd name="connsiteX13" fmla="*/ 88774 w 208213"/>
                  <a:gd name="connsiteY13" fmla="*/ 274285 h 311254"/>
                  <a:gd name="connsiteX14" fmla="*/ 74705 w 208213"/>
                  <a:gd name="connsiteY14" fmla="*/ 249290 h 3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13" h="311254">
                    <a:moveTo>
                      <a:pt x="208214" y="0"/>
                    </a:moveTo>
                    <a:lnTo>
                      <a:pt x="208214" y="299567"/>
                    </a:lnTo>
                    <a:lnTo>
                      <a:pt x="144657" y="299567"/>
                    </a:lnTo>
                    <a:lnTo>
                      <a:pt x="144657" y="92351"/>
                    </a:lnTo>
                    <a:cubicBezTo>
                      <a:pt x="144657" y="92351"/>
                      <a:pt x="102548" y="117823"/>
                      <a:pt x="76772" y="198535"/>
                    </a:cubicBezTo>
                    <a:cubicBezTo>
                      <a:pt x="76772" y="198535"/>
                      <a:pt x="63785" y="195959"/>
                      <a:pt x="45584" y="195959"/>
                    </a:cubicBezTo>
                    <a:cubicBezTo>
                      <a:pt x="27382" y="195959"/>
                      <a:pt x="14887" y="198440"/>
                      <a:pt x="14887" y="198440"/>
                    </a:cubicBezTo>
                    <a:cubicBezTo>
                      <a:pt x="44009" y="62680"/>
                      <a:pt x="139738" y="11544"/>
                      <a:pt x="208214" y="0"/>
                    </a:cubicBezTo>
                    <a:close/>
                    <a:moveTo>
                      <a:pt x="74705" y="249290"/>
                    </a:moveTo>
                    <a:lnTo>
                      <a:pt x="16757" y="249290"/>
                    </a:lnTo>
                    <a:cubicBezTo>
                      <a:pt x="3573" y="249290"/>
                      <a:pt x="-4494" y="263505"/>
                      <a:pt x="2688" y="274285"/>
                    </a:cubicBezTo>
                    <a:lnTo>
                      <a:pt x="16954" y="295942"/>
                    </a:lnTo>
                    <a:cubicBezTo>
                      <a:pt x="30432" y="316358"/>
                      <a:pt x="61128" y="316358"/>
                      <a:pt x="74509" y="295942"/>
                    </a:cubicBezTo>
                    <a:lnTo>
                      <a:pt x="88774" y="274285"/>
                    </a:lnTo>
                    <a:cubicBezTo>
                      <a:pt x="95858" y="263505"/>
                      <a:pt x="87889" y="249290"/>
                      <a:pt x="74705" y="249290"/>
                    </a:cubicBezTo>
                    <a:close/>
                  </a:path>
                </a:pathLst>
              </a:custGeom>
              <a:solidFill>
                <a:schemeClr val="accent5"/>
              </a:solidFill>
              <a:ln w="9826" cap="flat">
                <a:noFill/>
                <a:prstDash val="solid"/>
                <a:miter/>
              </a:ln>
            </p:spPr>
            <p:txBody>
              <a:bodyPr rtlCol="0" anchor="ctr"/>
              <a:lstStyle/>
              <a:p>
                <a:endParaRPr lang="en-US"/>
              </a:p>
            </p:txBody>
          </p:sp>
        </p:grpSp>
        <p:sp>
          <p:nvSpPr>
            <p:cNvPr id="13" name="Freeform 12">
              <a:extLst>
                <a:ext uri="{FF2B5EF4-FFF2-40B4-BE49-F238E27FC236}">
                  <a16:creationId xmlns:a16="http://schemas.microsoft.com/office/drawing/2014/main" id="{0B9E8655-3D9B-BE25-1C62-86025ADFD5FD}"/>
                </a:ext>
              </a:extLst>
            </p:cNvPr>
            <p:cNvSpPr/>
            <p:nvPr/>
          </p:nvSpPr>
          <p:spPr>
            <a:xfrm>
              <a:off x="859657" y="920427"/>
              <a:ext cx="1820512" cy="254346"/>
            </a:xfrm>
            <a:custGeom>
              <a:avLst/>
              <a:gdLst>
                <a:gd name="connsiteX0" fmla="*/ 1379847 w 1820512"/>
                <a:gd name="connsiteY0" fmla="*/ 139480 h 254346"/>
                <a:gd name="connsiteX1" fmla="*/ 1379847 w 1820512"/>
                <a:gd name="connsiteY1" fmla="*/ 249099 h 254346"/>
                <a:gd name="connsiteX2" fmla="*/ 1321898 w 1820512"/>
                <a:gd name="connsiteY2" fmla="*/ 249099 h 254346"/>
                <a:gd name="connsiteX3" fmla="*/ 1321898 w 1820512"/>
                <a:gd name="connsiteY3" fmla="*/ 145777 h 254346"/>
                <a:gd name="connsiteX4" fmla="*/ 1296515 w 1820512"/>
                <a:gd name="connsiteY4" fmla="*/ 114198 h 254346"/>
                <a:gd name="connsiteX5" fmla="*/ 1267885 w 1820512"/>
                <a:gd name="connsiteY5" fmla="*/ 147589 h 254346"/>
                <a:gd name="connsiteX6" fmla="*/ 1267885 w 1820512"/>
                <a:gd name="connsiteY6" fmla="*/ 249099 h 254346"/>
                <a:gd name="connsiteX7" fmla="*/ 1209936 w 1820512"/>
                <a:gd name="connsiteY7" fmla="*/ 249099 h 254346"/>
                <a:gd name="connsiteX8" fmla="*/ 1209936 w 1820512"/>
                <a:gd name="connsiteY8" fmla="*/ 145777 h 254346"/>
                <a:gd name="connsiteX9" fmla="*/ 1184553 w 1820512"/>
                <a:gd name="connsiteY9" fmla="*/ 114198 h 254346"/>
                <a:gd name="connsiteX10" fmla="*/ 1156317 w 1820512"/>
                <a:gd name="connsiteY10" fmla="*/ 147589 h 254346"/>
                <a:gd name="connsiteX11" fmla="*/ 1156317 w 1820512"/>
                <a:gd name="connsiteY11" fmla="*/ 249099 h 254346"/>
                <a:gd name="connsiteX12" fmla="*/ 1098368 w 1820512"/>
                <a:gd name="connsiteY12" fmla="*/ 249099 h 254346"/>
                <a:gd name="connsiteX13" fmla="*/ 1098368 w 1820512"/>
                <a:gd name="connsiteY13" fmla="*/ 67832 h 254346"/>
                <a:gd name="connsiteX14" fmla="*/ 1156317 w 1820512"/>
                <a:gd name="connsiteY14" fmla="*/ 67832 h 254346"/>
                <a:gd name="connsiteX15" fmla="*/ 1156317 w 1820512"/>
                <a:gd name="connsiteY15" fmla="*/ 84718 h 254346"/>
                <a:gd name="connsiteX16" fmla="*/ 1201967 w 1820512"/>
                <a:gd name="connsiteY16" fmla="*/ 63920 h 254346"/>
                <a:gd name="connsiteX17" fmla="*/ 1251848 w 1820512"/>
                <a:gd name="connsiteY17" fmla="*/ 89966 h 254346"/>
                <a:gd name="connsiteX18" fmla="*/ 1312749 w 1820512"/>
                <a:gd name="connsiteY18" fmla="*/ 63920 h 254346"/>
                <a:gd name="connsiteX19" fmla="*/ 1379650 w 1820512"/>
                <a:gd name="connsiteY19" fmla="*/ 139385 h 254346"/>
                <a:gd name="connsiteX20" fmla="*/ 207198 w 1820512"/>
                <a:gd name="connsiteY20" fmla="*/ 158465 h 254346"/>
                <a:gd name="connsiteX21" fmla="*/ 103599 w 1820512"/>
                <a:gd name="connsiteY21" fmla="*/ 254346 h 254346"/>
                <a:gd name="connsiteX22" fmla="*/ 0 w 1820512"/>
                <a:gd name="connsiteY22" fmla="*/ 158465 h 254346"/>
                <a:gd name="connsiteX23" fmla="*/ 103599 w 1820512"/>
                <a:gd name="connsiteY23" fmla="*/ 62585 h 254346"/>
                <a:gd name="connsiteX24" fmla="*/ 207198 w 1820512"/>
                <a:gd name="connsiteY24" fmla="*/ 158465 h 254346"/>
                <a:gd name="connsiteX25" fmla="*/ 149250 w 1820512"/>
                <a:gd name="connsiteY25" fmla="*/ 158465 h 254346"/>
                <a:gd name="connsiteX26" fmla="*/ 103599 w 1820512"/>
                <a:gd name="connsiteY26" fmla="*/ 113817 h 254346"/>
                <a:gd name="connsiteX27" fmla="*/ 57949 w 1820512"/>
                <a:gd name="connsiteY27" fmla="*/ 158465 h 254346"/>
                <a:gd name="connsiteX28" fmla="*/ 103599 w 1820512"/>
                <a:gd name="connsiteY28" fmla="*/ 203114 h 254346"/>
                <a:gd name="connsiteX29" fmla="*/ 149250 w 1820512"/>
                <a:gd name="connsiteY29" fmla="*/ 158465 h 254346"/>
                <a:gd name="connsiteX30" fmla="*/ 443322 w 1820512"/>
                <a:gd name="connsiteY30" fmla="*/ 64016 h 254346"/>
                <a:gd name="connsiteX31" fmla="*/ 382422 w 1820512"/>
                <a:gd name="connsiteY31" fmla="*/ 90061 h 254346"/>
                <a:gd name="connsiteX32" fmla="*/ 332541 w 1820512"/>
                <a:gd name="connsiteY32" fmla="*/ 64016 h 254346"/>
                <a:gd name="connsiteX33" fmla="*/ 286890 w 1820512"/>
                <a:gd name="connsiteY33" fmla="*/ 84814 h 254346"/>
                <a:gd name="connsiteX34" fmla="*/ 286890 w 1820512"/>
                <a:gd name="connsiteY34" fmla="*/ 67927 h 254346"/>
                <a:gd name="connsiteX35" fmla="*/ 228941 w 1820512"/>
                <a:gd name="connsiteY35" fmla="*/ 67927 h 254346"/>
                <a:gd name="connsiteX36" fmla="*/ 228941 w 1820512"/>
                <a:gd name="connsiteY36" fmla="*/ 249194 h 254346"/>
                <a:gd name="connsiteX37" fmla="*/ 286890 w 1820512"/>
                <a:gd name="connsiteY37" fmla="*/ 249194 h 254346"/>
                <a:gd name="connsiteX38" fmla="*/ 286890 w 1820512"/>
                <a:gd name="connsiteY38" fmla="*/ 147685 h 254346"/>
                <a:gd name="connsiteX39" fmla="*/ 315127 w 1820512"/>
                <a:gd name="connsiteY39" fmla="*/ 114294 h 254346"/>
                <a:gd name="connsiteX40" fmla="*/ 340510 w 1820512"/>
                <a:gd name="connsiteY40" fmla="*/ 145872 h 254346"/>
                <a:gd name="connsiteX41" fmla="*/ 340510 w 1820512"/>
                <a:gd name="connsiteY41" fmla="*/ 249194 h 254346"/>
                <a:gd name="connsiteX42" fmla="*/ 398458 w 1820512"/>
                <a:gd name="connsiteY42" fmla="*/ 249194 h 254346"/>
                <a:gd name="connsiteX43" fmla="*/ 398458 w 1820512"/>
                <a:gd name="connsiteY43" fmla="*/ 147685 h 254346"/>
                <a:gd name="connsiteX44" fmla="*/ 427088 w 1820512"/>
                <a:gd name="connsiteY44" fmla="*/ 114294 h 254346"/>
                <a:gd name="connsiteX45" fmla="*/ 452373 w 1820512"/>
                <a:gd name="connsiteY45" fmla="*/ 145872 h 254346"/>
                <a:gd name="connsiteX46" fmla="*/ 452373 w 1820512"/>
                <a:gd name="connsiteY46" fmla="*/ 249194 h 254346"/>
                <a:gd name="connsiteX47" fmla="*/ 510322 w 1820512"/>
                <a:gd name="connsiteY47" fmla="*/ 249194 h 254346"/>
                <a:gd name="connsiteX48" fmla="*/ 510322 w 1820512"/>
                <a:gd name="connsiteY48" fmla="*/ 139576 h 254346"/>
                <a:gd name="connsiteX49" fmla="*/ 443420 w 1820512"/>
                <a:gd name="connsiteY49" fmla="*/ 64111 h 254346"/>
                <a:gd name="connsiteX50" fmla="*/ 728441 w 1820512"/>
                <a:gd name="connsiteY50" fmla="*/ 155317 h 254346"/>
                <a:gd name="connsiteX51" fmla="*/ 727752 w 1820512"/>
                <a:gd name="connsiteY51" fmla="*/ 172394 h 254346"/>
                <a:gd name="connsiteX52" fmla="*/ 727556 w 1820512"/>
                <a:gd name="connsiteY52" fmla="*/ 174112 h 254346"/>
                <a:gd name="connsiteX53" fmla="*/ 589423 w 1820512"/>
                <a:gd name="connsiteY53" fmla="*/ 174112 h 254346"/>
                <a:gd name="connsiteX54" fmla="*/ 636058 w 1820512"/>
                <a:gd name="connsiteY54" fmla="*/ 205309 h 254346"/>
                <a:gd name="connsiteX55" fmla="*/ 679446 w 1820512"/>
                <a:gd name="connsiteY55" fmla="*/ 188518 h 254346"/>
                <a:gd name="connsiteX56" fmla="*/ 680724 w 1820512"/>
                <a:gd name="connsiteY56" fmla="*/ 187277 h 254346"/>
                <a:gd name="connsiteX57" fmla="*/ 715061 w 1820512"/>
                <a:gd name="connsiteY57" fmla="*/ 219047 h 254346"/>
                <a:gd name="connsiteX58" fmla="*/ 713683 w 1820512"/>
                <a:gd name="connsiteY58" fmla="*/ 220382 h 254346"/>
                <a:gd name="connsiteX59" fmla="*/ 633500 w 1820512"/>
                <a:gd name="connsiteY59" fmla="*/ 253392 h 254346"/>
                <a:gd name="connsiteX60" fmla="*/ 531376 w 1820512"/>
                <a:gd name="connsiteY60" fmla="*/ 159610 h 254346"/>
                <a:gd name="connsiteX61" fmla="*/ 531376 w 1820512"/>
                <a:gd name="connsiteY61" fmla="*/ 158179 h 254346"/>
                <a:gd name="connsiteX62" fmla="*/ 632418 w 1820512"/>
                <a:gd name="connsiteY62" fmla="*/ 63348 h 254346"/>
                <a:gd name="connsiteX63" fmla="*/ 728441 w 1820512"/>
                <a:gd name="connsiteY63" fmla="*/ 155413 h 254346"/>
                <a:gd name="connsiteX64" fmla="*/ 670099 w 1820512"/>
                <a:gd name="connsiteY64" fmla="*/ 136236 h 254346"/>
                <a:gd name="connsiteX65" fmla="*/ 632516 w 1820512"/>
                <a:gd name="connsiteY65" fmla="*/ 110382 h 254346"/>
                <a:gd name="connsiteX66" fmla="*/ 590407 w 1820512"/>
                <a:gd name="connsiteY66" fmla="*/ 136236 h 254346"/>
                <a:gd name="connsiteX67" fmla="*/ 670197 w 1820512"/>
                <a:gd name="connsiteY67" fmla="*/ 136236 h 254346"/>
                <a:gd name="connsiteX68" fmla="*/ 1546511 w 1820512"/>
                <a:gd name="connsiteY68" fmla="*/ 67927 h 254346"/>
                <a:gd name="connsiteX69" fmla="*/ 1604460 w 1820512"/>
                <a:gd name="connsiteY69" fmla="*/ 67927 h 254346"/>
                <a:gd name="connsiteX70" fmla="*/ 1604460 w 1820512"/>
                <a:gd name="connsiteY70" fmla="*/ 249194 h 254346"/>
                <a:gd name="connsiteX71" fmla="*/ 1546511 w 1820512"/>
                <a:gd name="connsiteY71" fmla="*/ 249194 h 254346"/>
                <a:gd name="connsiteX72" fmla="*/ 1546511 w 1820512"/>
                <a:gd name="connsiteY72" fmla="*/ 231926 h 254346"/>
                <a:gd name="connsiteX73" fmla="*/ 1493973 w 1820512"/>
                <a:gd name="connsiteY73" fmla="*/ 252438 h 254346"/>
                <a:gd name="connsiteX74" fmla="*/ 1401295 w 1820512"/>
                <a:gd name="connsiteY74" fmla="*/ 158656 h 254346"/>
                <a:gd name="connsiteX75" fmla="*/ 1493973 w 1820512"/>
                <a:gd name="connsiteY75" fmla="*/ 64874 h 254346"/>
                <a:gd name="connsiteX76" fmla="*/ 1546511 w 1820512"/>
                <a:gd name="connsiteY76" fmla="*/ 85291 h 254346"/>
                <a:gd name="connsiteX77" fmla="*/ 1546511 w 1820512"/>
                <a:gd name="connsiteY77" fmla="*/ 68023 h 254346"/>
                <a:gd name="connsiteX78" fmla="*/ 1549758 w 1820512"/>
                <a:gd name="connsiteY78" fmla="*/ 158561 h 254346"/>
                <a:gd name="connsiteX79" fmla="*/ 1503713 w 1820512"/>
                <a:gd name="connsiteY79" fmla="*/ 116011 h 254346"/>
                <a:gd name="connsiteX80" fmla="*/ 1459145 w 1820512"/>
                <a:gd name="connsiteY80" fmla="*/ 158561 h 254346"/>
                <a:gd name="connsiteX81" fmla="*/ 1503713 w 1820512"/>
                <a:gd name="connsiteY81" fmla="*/ 201111 h 254346"/>
                <a:gd name="connsiteX82" fmla="*/ 1549758 w 1820512"/>
                <a:gd name="connsiteY82" fmla="*/ 158561 h 254346"/>
                <a:gd name="connsiteX83" fmla="*/ 1007756 w 1820512"/>
                <a:gd name="connsiteY83" fmla="*/ 67927 h 254346"/>
                <a:gd name="connsiteX84" fmla="*/ 1065704 w 1820512"/>
                <a:gd name="connsiteY84" fmla="*/ 67927 h 254346"/>
                <a:gd name="connsiteX85" fmla="*/ 1065704 w 1820512"/>
                <a:gd name="connsiteY85" fmla="*/ 249194 h 254346"/>
                <a:gd name="connsiteX86" fmla="*/ 1007756 w 1820512"/>
                <a:gd name="connsiteY86" fmla="*/ 249194 h 254346"/>
                <a:gd name="connsiteX87" fmla="*/ 1007756 w 1820512"/>
                <a:gd name="connsiteY87" fmla="*/ 231926 h 254346"/>
                <a:gd name="connsiteX88" fmla="*/ 955218 w 1820512"/>
                <a:gd name="connsiteY88" fmla="*/ 252438 h 254346"/>
                <a:gd name="connsiteX89" fmla="*/ 862540 w 1820512"/>
                <a:gd name="connsiteY89" fmla="*/ 158656 h 254346"/>
                <a:gd name="connsiteX90" fmla="*/ 955218 w 1820512"/>
                <a:gd name="connsiteY90" fmla="*/ 64874 h 254346"/>
                <a:gd name="connsiteX91" fmla="*/ 1007756 w 1820512"/>
                <a:gd name="connsiteY91" fmla="*/ 85291 h 254346"/>
                <a:gd name="connsiteX92" fmla="*/ 1007756 w 1820512"/>
                <a:gd name="connsiteY92" fmla="*/ 68023 h 254346"/>
                <a:gd name="connsiteX93" fmla="*/ 1011002 w 1820512"/>
                <a:gd name="connsiteY93" fmla="*/ 158561 h 254346"/>
                <a:gd name="connsiteX94" fmla="*/ 964958 w 1820512"/>
                <a:gd name="connsiteY94" fmla="*/ 116011 h 254346"/>
                <a:gd name="connsiteX95" fmla="*/ 920390 w 1820512"/>
                <a:gd name="connsiteY95" fmla="*/ 158561 h 254346"/>
                <a:gd name="connsiteX96" fmla="*/ 964958 w 1820512"/>
                <a:gd name="connsiteY96" fmla="*/ 201111 h 254346"/>
                <a:gd name="connsiteX97" fmla="*/ 1011002 w 1820512"/>
                <a:gd name="connsiteY97" fmla="*/ 158561 h 254346"/>
                <a:gd name="connsiteX98" fmla="*/ 813249 w 1820512"/>
                <a:gd name="connsiteY98" fmla="*/ 0 h 254346"/>
                <a:gd name="connsiteX99" fmla="*/ 756776 w 1820512"/>
                <a:gd name="connsiteY99" fmla="*/ 0 h 254346"/>
                <a:gd name="connsiteX100" fmla="*/ 756776 w 1820512"/>
                <a:gd name="connsiteY100" fmla="*/ 68023 h 254346"/>
                <a:gd name="connsiteX101" fmla="*/ 732770 w 1820512"/>
                <a:gd name="connsiteY101" fmla="*/ 68023 h 254346"/>
                <a:gd name="connsiteX102" fmla="*/ 732770 w 1820512"/>
                <a:gd name="connsiteY102" fmla="*/ 119255 h 254346"/>
                <a:gd name="connsiteX103" fmla="*/ 756776 w 1820512"/>
                <a:gd name="connsiteY103" fmla="*/ 119255 h 254346"/>
                <a:gd name="connsiteX104" fmla="*/ 756776 w 1820512"/>
                <a:gd name="connsiteY104" fmla="*/ 188518 h 254346"/>
                <a:gd name="connsiteX105" fmla="*/ 821907 w 1820512"/>
                <a:gd name="connsiteY105" fmla="*/ 253774 h 254346"/>
                <a:gd name="connsiteX106" fmla="*/ 848864 w 1820512"/>
                <a:gd name="connsiteY106" fmla="*/ 251293 h 254346"/>
                <a:gd name="connsiteX107" fmla="*/ 850340 w 1820512"/>
                <a:gd name="connsiteY107" fmla="*/ 251007 h 254346"/>
                <a:gd name="connsiteX108" fmla="*/ 850340 w 1820512"/>
                <a:gd name="connsiteY108" fmla="*/ 200920 h 254346"/>
                <a:gd name="connsiteX109" fmla="*/ 848175 w 1820512"/>
                <a:gd name="connsiteY109" fmla="*/ 201206 h 254346"/>
                <a:gd name="connsiteX110" fmla="*/ 834697 w 1820512"/>
                <a:gd name="connsiteY110" fmla="*/ 202637 h 254346"/>
                <a:gd name="connsiteX111" fmla="*/ 813347 w 1820512"/>
                <a:gd name="connsiteY111" fmla="*/ 180885 h 254346"/>
                <a:gd name="connsiteX112" fmla="*/ 813347 w 1820512"/>
                <a:gd name="connsiteY112" fmla="*/ 119350 h 254346"/>
                <a:gd name="connsiteX113" fmla="*/ 854079 w 1820512"/>
                <a:gd name="connsiteY113" fmla="*/ 119350 h 254346"/>
                <a:gd name="connsiteX114" fmla="*/ 854079 w 1820512"/>
                <a:gd name="connsiteY114" fmla="*/ 68118 h 254346"/>
                <a:gd name="connsiteX115" fmla="*/ 813347 w 1820512"/>
                <a:gd name="connsiteY115" fmla="*/ 68118 h 254346"/>
                <a:gd name="connsiteX116" fmla="*/ 813347 w 1820512"/>
                <a:gd name="connsiteY116" fmla="*/ 95 h 254346"/>
                <a:gd name="connsiteX117" fmla="*/ 1749774 w 1820512"/>
                <a:gd name="connsiteY117" fmla="*/ 153981 h 254346"/>
                <a:gd name="connsiteX118" fmla="*/ 1814019 w 1820512"/>
                <a:gd name="connsiteY118" fmla="*/ 67927 h 254346"/>
                <a:gd name="connsiteX119" fmla="*/ 1750463 w 1820512"/>
                <a:gd name="connsiteY119" fmla="*/ 67927 h 254346"/>
                <a:gd name="connsiteX120" fmla="*/ 1717307 w 1820512"/>
                <a:gd name="connsiteY120" fmla="*/ 113435 h 254346"/>
                <a:gd name="connsiteX121" fmla="*/ 1684151 w 1820512"/>
                <a:gd name="connsiteY121" fmla="*/ 67927 h 254346"/>
                <a:gd name="connsiteX122" fmla="*/ 1620595 w 1820512"/>
                <a:gd name="connsiteY122" fmla="*/ 67927 h 254346"/>
                <a:gd name="connsiteX123" fmla="*/ 1684840 w 1820512"/>
                <a:gd name="connsiteY123" fmla="*/ 153981 h 254346"/>
                <a:gd name="connsiteX124" fmla="*/ 1614101 w 1820512"/>
                <a:gd name="connsiteY124" fmla="*/ 249194 h 254346"/>
                <a:gd name="connsiteX125" fmla="*/ 1677264 w 1820512"/>
                <a:gd name="connsiteY125" fmla="*/ 249194 h 254346"/>
                <a:gd name="connsiteX126" fmla="*/ 1717307 w 1820512"/>
                <a:gd name="connsiteY126" fmla="*/ 195196 h 254346"/>
                <a:gd name="connsiteX127" fmla="*/ 1757349 w 1820512"/>
                <a:gd name="connsiteY127" fmla="*/ 249194 h 254346"/>
                <a:gd name="connsiteX128" fmla="*/ 1820513 w 1820512"/>
                <a:gd name="connsiteY128" fmla="*/ 249194 h 254346"/>
                <a:gd name="connsiteX129" fmla="*/ 1749774 w 1820512"/>
                <a:gd name="connsiteY129" fmla="*/ 153981 h 25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820512" h="254346">
                  <a:moveTo>
                    <a:pt x="1379847" y="139480"/>
                  </a:moveTo>
                  <a:lnTo>
                    <a:pt x="1379847" y="249099"/>
                  </a:lnTo>
                  <a:lnTo>
                    <a:pt x="1321898" y="249099"/>
                  </a:lnTo>
                  <a:lnTo>
                    <a:pt x="1321898" y="145777"/>
                  </a:lnTo>
                  <a:cubicBezTo>
                    <a:pt x="1321898" y="125647"/>
                    <a:pt x="1312650" y="114198"/>
                    <a:pt x="1296515" y="114198"/>
                  </a:cubicBezTo>
                  <a:cubicBezTo>
                    <a:pt x="1280380" y="114198"/>
                    <a:pt x="1267885" y="127936"/>
                    <a:pt x="1267885" y="147589"/>
                  </a:cubicBezTo>
                  <a:lnTo>
                    <a:pt x="1267885" y="249099"/>
                  </a:lnTo>
                  <a:lnTo>
                    <a:pt x="1209936" y="249099"/>
                  </a:lnTo>
                  <a:lnTo>
                    <a:pt x="1209936" y="145777"/>
                  </a:lnTo>
                  <a:cubicBezTo>
                    <a:pt x="1209936" y="125647"/>
                    <a:pt x="1200688" y="114198"/>
                    <a:pt x="1184553" y="114198"/>
                  </a:cubicBezTo>
                  <a:cubicBezTo>
                    <a:pt x="1168418" y="114198"/>
                    <a:pt x="1156317" y="127936"/>
                    <a:pt x="1156317" y="147589"/>
                  </a:cubicBezTo>
                  <a:lnTo>
                    <a:pt x="1156317" y="249099"/>
                  </a:lnTo>
                  <a:lnTo>
                    <a:pt x="1098368" y="249099"/>
                  </a:lnTo>
                  <a:lnTo>
                    <a:pt x="1098368" y="67832"/>
                  </a:lnTo>
                  <a:lnTo>
                    <a:pt x="1156317" y="67832"/>
                  </a:lnTo>
                  <a:lnTo>
                    <a:pt x="1156317" y="84718"/>
                  </a:lnTo>
                  <a:cubicBezTo>
                    <a:pt x="1165368" y="71934"/>
                    <a:pt x="1182487" y="63920"/>
                    <a:pt x="1201967" y="63920"/>
                  </a:cubicBezTo>
                  <a:cubicBezTo>
                    <a:pt x="1225875" y="63920"/>
                    <a:pt x="1242600" y="72698"/>
                    <a:pt x="1251848" y="89966"/>
                  </a:cubicBezTo>
                  <a:cubicBezTo>
                    <a:pt x="1262966" y="72221"/>
                    <a:pt x="1282446" y="63920"/>
                    <a:pt x="1312749" y="63920"/>
                  </a:cubicBezTo>
                  <a:cubicBezTo>
                    <a:pt x="1354661" y="63920"/>
                    <a:pt x="1379650" y="92160"/>
                    <a:pt x="1379650" y="139385"/>
                  </a:cubicBezTo>
                  <a:close/>
                  <a:moveTo>
                    <a:pt x="207198" y="158465"/>
                  </a:moveTo>
                  <a:cubicBezTo>
                    <a:pt x="207198" y="211319"/>
                    <a:pt x="160761" y="254346"/>
                    <a:pt x="103599" y="254346"/>
                  </a:cubicBezTo>
                  <a:cubicBezTo>
                    <a:pt x="46438" y="254346"/>
                    <a:pt x="0" y="212178"/>
                    <a:pt x="0" y="158465"/>
                  </a:cubicBezTo>
                  <a:cubicBezTo>
                    <a:pt x="0" y="104753"/>
                    <a:pt x="45552" y="62585"/>
                    <a:pt x="103599" y="62585"/>
                  </a:cubicBezTo>
                  <a:cubicBezTo>
                    <a:pt x="161646" y="62585"/>
                    <a:pt x="207198" y="105612"/>
                    <a:pt x="207198" y="158465"/>
                  </a:cubicBezTo>
                  <a:close/>
                  <a:moveTo>
                    <a:pt x="149250" y="158465"/>
                  </a:moveTo>
                  <a:cubicBezTo>
                    <a:pt x="149250" y="133851"/>
                    <a:pt x="128786" y="113817"/>
                    <a:pt x="103599" y="113817"/>
                  </a:cubicBezTo>
                  <a:cubicBezTo>
                    <a:pt x="78413" y="113817"/>
                    <a:pt x="57949" y="133470"/>
                    <a:pt x="57949" y="158465"/>
                  </a:cubicBezTo>
                  <a:cubicBezTo>
                    <a:pt x="57949" y="183461"/>
                    <a:pt x="78019" y="203114"/>
                    <a:pt x="103599" y="203114"/>
                  </a:cubicBezTo>
                  <a:cubicBezTo>
                    <a:pt x="129179" y="203114"/>
                    <a:pt x="149250" y="183461"/>
                    <a:pt x="149250" y="158465"/>
                  </a:cubicBezTo>
                  <a:close/>
                  <a:moveTo>
                    <a:pt x="443322" y="64016"/>
                  </a:moveTo>
                  <a:cubicBezTo>
                    <a:pt x="413019" y="64016"/>
                    <a:pt x="393539" y="72316"/>
                    <a:pt x="382422" y="90061"/>
                  </a:cubicBezTo>
                  <a:cubicBezTo>
                    <a:pt x="373174" y="72793"/>
                    <a:pt x="356350" y="64016"/>
                    <a:pt x="332541" y="64016"/>
                  </a:cubicBezTo>
                  <a:cubicBezTo>
                    <a:pt x="313060" y="64016"/>
                    <a:pt x="295942" y="71934"/>
                    <a:pt x="286890" y="84814"/>
                  </a:cubicBezTo>
                  <a:lnTo>
                    <a:pt x="286890" y="67927"/>
                  </a:lnTo>
                  <a:lnTo>
                    <a:pt x="228941" y="67927"/>
                  </a:lnTo>
                  <a:lnTo>
                    <a:pt x="228941" y="249194"/>
                  </a:lnTo>
                  <a:lnTo>
                    <a:pt x="286890" y="249194"/>
                  </a:lnTo>
                  <a:lnTo>
                    <a:pt x="286890" y="147685"/>
                  </a:lnTo>
                  <a:cubicBezTo>
                    <a:pt x="286890" y="128032"/>
                    <a:pt x="298499" y="114294"/>
                    <a:pt x="315127" y="114294"/>
                  </a:cubicBezTo>
                  <a:cubicBezTo>
                    <a:pt x="331754" y="114294"/>
                    <a:pt x="340510" y="125837"/>
                    <a:pt x="340510" y="145872"/>
                  </a:cubicBezTo>
                  <a:lnTo>
                    <a:pt x="340510" y="249194"/>
                  </a:lnTo>
                  <a:lnTo>
                    <a:pt x="398458" y="249194"/>
                  </a:lnTo>
                  <a:lnTo>
                    <a:pt x="398458" y="147685"/>
                  </a:lnTo>
                  <a:cubicBezTo>
                    <a:pt x="398458" y="128032"/>
                    <a:pt x="410265" y="114294"/>
                    <a:pt x="427088" y="114294"/>
                  </a:cubicBezTo>
                  <a:cubicBezTo>
                    <a:pt x="443912" y="114294"/>
                    <a:pt x="452373" y="125837"/>
                    <a:pt x="452373" y="145872"/>
                  </a:cubicBezTo>
                  <a:lnTo>
                    <a:pt x="452373" y="249194"/>
                  </a:lnTo>
                  <a:lnTo>
                    <a:pt x="510322" y="249194"/>
                  </a:lnTo>
                  <a:lnTo>
                    <a:pt x="510322" y="139576"/>
                  </a:lnTo>
                  <a:cubicBezTo>
                    <a:pt x="510322" y="92351"/>
                    <a:pt x="485332" y="64111"/>
                    <a:pt x="443420" y="64111"/>
                  </a:cubicBezTo>
                  <a:close/>
                  <a:moveTo>
                    <a:pt x="728441" y="155317"/>
                  </a:moveTo>
                  <a:cubicBezTo>
                    <a:pt x="728441" y="155317"/>
                    <a:pt x="728441" y="164285"/>
                    <a:pt x="727752" y="172394"/>
                  </a:cubicBezTo>
                  <a:lnTo>
                    <a:pt x="727556" y="174112"/>
                  </a:lnTo>
                  <a:lnTo>
                    <a:pt x="589423" y="174112"/>
                  </a:lnTo>
                  <a:cubicBezTo>
                    <a:pt x="591489" y="193097"/>
                    <a:pt x="609592" y="205309"/>
                    <a:pt x="636058" y="205309"/>
                  </a:cubicBezTo>
                  <a:cubicBezTo>
                    <a:pt x="653570" y="205309"/>
                    <a:pt x="666557" y="200252"/>
                    <a:pt x="679446" y="188518"/>
                  </a:cubicBezTo>
                  <a:lnTo>
                    <a:pt x="680724" y="187277"/>
                  </a:lnTo>
                  <a:lnTo>
                    <a:pt x="715061" y="219047"/>
                  </a:lnTo>
                  <a:lnTo>
                    <a:pt x="713683" y="220382"/>
                  </a:lnTo>
                  <a:cubicBezTo>
                    <a:pt x="691153" y="242898"/>
                    <a:pt x="665672" y="253392"/>
                    <a:pt x="633500" y="253392"/>
                  </a:cubicBezTo>
                  <a:cubicBezTo>
                    <a:pt x="572403" y="253392"/>
                    <a:pt x="531376" y="215708"/>
                    <a:pt x="531376" y="159610"/>
                  </a:cubicBezTo>
                  <a:lnTo>
                    <a:pt x="531376" y="158179"/>
                  </a:lnTo>
                  <a:cubicBezTo>
                    <a:pt x="531376" y="102368"/>
                    <a:pt x="572895" y="63348"/>
                    <a:pt x="632418" y="63348"/>
                  </a:cubicBezTo>
                  <a:cubicBezTo>
                    <a:pt x="688005" y="63348"/>
                    <a:pt x="728441" y="102082"/>
                    <a:pt x="728441" y="155413"/>
                  </a:cubicBezTo>
                  <a:close/>
                  <a:moveTo>
                    <a:pt x="670099" y="136236"/>
                  </a:moveTo>
                  <a:cubicBezTo>
                    <a:pt x="668820" y="121830"/>
                    <a:pt x="652390" y="110382"/>
                    <a:pt x="632516" y="110382"/>
                  </a:cubicBezTo>
                  <a:cubicBezTo>
                    <a:pt x="611068" y="110382"/>
                    <a:pt x="593064" y="121640"/>
                    <a:pt x="590407" y="136236"/>
                  </a:cubicBezTo>
                  <a:lnTo>
                    <a:pt x="670197" y="136236"/>
                  </a:lnTo>
                  <a:close/>
                  <a:moveTo>
                    <a:pt x="1546511" y="67927"/>
                  </a:moveTo>
                  <a:lnTo>
                    <a:pt x="1604460" y="67927"/>
                  </a:lnTo>
                  <a:lnTo>
                    <a:pt x="1604460" y="249194"/>
                  </a:lnTo>
                  <a:lnTo>
                    <a:pt x="1546511" y="249194"/>
                  </a:lnTo>
                  <a:lnTo>
                    <a:pt x="1546511" y="231926"/>
                  </a:lnTo>
                  <a:cubicBezTo>
                    <a:pt x="1537558" y="244424"/>
                    <a:pt x="1517783" y="252438"/>
                    <a:pt x="1493973" y="252438"/>
                  </a:cubicBezTo>
                  <a:cubicBezTo>
                    <a:pt x="1441141" y="252438"/>
                    <a:pt x="1401295" y="212082"/>
                    <a:pt x="1401295" y="158656"/>
                  </a:cubicBezTo>
                  <a:cubicBezTo>
                    <a:pt x="1401295" y="105230"/>
                    <a:pt x="1442026" y="64874"/>
                    <a:pt x="1493973" y="64874"/>
                  </a:cubicBezTo>
                  <a:cubicBezTo>
                    <a:pt x="1517783" y="64874"/>
                    <a:pt x="1537656" y="72793"/>
                    <a:pt x="1546511" y="85291"/>
                  </a:cubicBezTo>
                  <a:lnTo>
                    <a:pt x="1546511" y="68023"/>
                  </a:lnTo>
                  <a:close/>
                  <a:moveTo>
                    <a:pt x="1549758" y="158561"/>
                  </a:moveTo>
                  <a:cubicBezTo>
                    <a:pt x="1549758" y="134710"/>
                    <a:pt x="1529490" y="116011"/>
                    <a:pt x="1503713" y="116011"/>
                  </a:cubicBezTo>
                  <a:cubicBezTo>
                    <a:pt x="1477937" y="116011"/>
                    <a:pt x="1459145" y="134710"/>
                    <a:pt x="1459145" y="158561"/>
                  </a:cubicBezTo>
                  <a:cubicBezTo>
                    <a:pt x="1459145" y="182412"/>
                    <a:pt x="1478724" y="201111"/>
                    <a:pt x="1503713" y="201111"/>
                  </a:cubicBezTo>
                  <a:cubicBezTo>
                    <a:pt x="1528703" y="201111"/>
                    <a:pt x="1549758" y="182412"/>
                    <a:pt x="1549758" y="158561"/>
                  </a:cubicBezTo>
                  <a:close/>
                  <a:moveTo>
                    <a:pt x="1007756" y="67927"/>
                  </a:moveTo>
                  <a:lnTo>
                    <a:pt x="1065704" y="67927"/>
                  </a:lnTo>
                  <a:lnTo>
                    <a:pt x="1065704" y="249194"/>
                  </a:lnTo>
                  <a:lnTo>
                    <a:pt x="1007756" y="249194"/>
                  </a:lnTo>
                  <a:lnTo>
                    <a:pt x="1007756" y="231926"/>
                  </a:lnTo>
                  <a:cubicBezTo>
                    <a:pt x="998803" y="244424"/>
                    <a:pt x="978929" y="252438"/>
                    <a:pt x="955218" y="252438"/>
                  </a:cubicBezTo>
                  <a:cubicBezTo>
                    <a:pt x="902386" y="252438"/>
                    <a:pt x="862540" y="212082"/>
                    <a:pt x="862540" y="158656"/>
                  </a:cubicBezTo>
                  <a:cubicBezTo>
                    <a:pt x="862540" y="105230"/>
                    <a:pt x="903271" y="64874"/>
                    <a:pt x="955218" y="64874"/>
                  </a:cubicBezTo>
                  <a:cubicBezTo>
                    <a:pt x="979027" y="64874"/>
                    <a:pt x="998901" y="72793"/>
                    <a:pt x="1007756" y="85291"/>
                  </a:cubicBezTo>
                  <a:lnTo>
                    <a:pt x="1007756" y="68023"/>
                  </a:lnTo>
                  <a:close/>
                  <a:moveTo>
                    <a:pt x="1011002" y="158561"/>
                  </a:moveTo>
                  <a:cubicBezTo>
                    <a:pt x="1011002" y="134710"/>
                    <a:pt x="990735" y="116011"/>
                    <a:pt x="964958" y="116011"/>
                  </a:cubicBezTo>
                  <a:cubicBezTo>
                    <a:pt x="939181" y="116011"/>
                    <a:pt x="920390" y="134710"/>
                    <a:pt x="920390" y="158561"/>
                  </a:cubicBezTo>
                  <a:cubicBezTo>
                    <a:pt x="920390" y="182412"/>
                    <a:pt x="939968" y="201111"/>
                    <a:pt x="964958" y="201111"/>
                  </a:cubicBezTo>
                  <a:cubicBezTo>
                    <a:pt x="989948" y="201111"/>
                    <a:pt x="1011002" y="182412"/>
                    <a:pt x="1011002" y="158561"/>
                  </a:cubicBezTo>
                  <a:close/>
                  <a:moveTo>
                    <a:pt x="813249" y="0"/>
                  </a:moveTo>
                  <a:lnTo>
                    <a:pt x="756776" y="0"/>
                  </a:lnTo>
                  <a:lnTo>
                    <a:pt x="756776" y="68023"/>
                  </a:lnTo>
                  <a:lnTo>
                    <a:pt x="732770" y="68023"/>
                  </a:lnTo>
                  <a:lnTo>
                    <a:pt x="732770" y="119255"/>
                  </a:lnTo>
                  <a:lnTo>
                    <a:pt x="756776" y="119255"/>
                  </a:lnTo>
                  <a:lnTo>
                    <a:pt x="756776" y="188518"/>
                  </a:lnTo>
                  <a:cubicBezTo>
                    <a:pt x="756776" y="231831"/>
                    <a:pt x="778716" y="253774"/>
                    <a:pt x="821907" y="253774"/>
                  </a:cubicBezTo>
                  <a:cubicBezTo>
                    <a:pt x="831548" y="253774"/>
                    <a:pt x="842174" y="252820"/>
                    <a:pt x="848864" y="251293"/>
                  </a:cubicBezTo>
                  <a:lnTo>
                    <a:pt x="850340" y="251007"/>
                  </a:lnTo>
                  <a:lnTo>
                    <a:pt x="850340" y="200920"/>
                  </a:lnTo>
                  <a:lnTo>
                    <a:pt x="848175" y="201206"/>
                  </a:lnTo>
                  <a:cubicBezTo>
                    <a:pt x="843650" y="201874"/>
                    <a:pt x="838534" y="202637"/>
                    <a:pt x="834697" y="202637"/>
                  </a:cubicBezTo>
                  <a:cubicBezTo>
                    <a:pt x="819349" y="202637"/>
                    <a:pt x="813347" y="196531"/>
                    <a:pt x="813347" y="180885"/>
                  </a:cubicBezTo>
                  <a:lnTo>
                    <a:pt x="813347" y="119350"/>
                  </a:lnTo>
                  <a:lnTo>
                    <a:pt x="854079" y="119350"/>
                  </a:lnTo>
                  <a:lnTo>
                    <a:pt x="854079" y="68118"/>
                  </a:lnTo>
                  <a:lnTo>
                    <a:pt x="813347" y="68118"/>
                  </a:lnTo>
                  <a:lnTo>
                    <a:pt x="813347" y="95"/>
                  </a:lnTo>
                  <a:close/>
                  <a:moveTo>
                    <a:pt x="1749774" y="153981"/>
                  </a:moveTo>
                  <a:lnTo>
                    <a:pt x="1814019" y="67927"/>
                  </a:lnTo>
                  <a:lnTo>
                    <a:pt x="1750463" y="67927"/>
                  </a:lnTo>
                  <a:lnTo>
                    <a:pt x="1717307" y="113435"/>
                  </a:lnTo>
                  <a:lnTo>
                    <a:pt x="1684151" y="67927"/>
                  </a:lnTo>
                  <a:lnTo>
                    <a:pt x="1620595" y="67927"/>
                  </a:lnTo>
                  <a:lnTo>
                    <a:pt x="1684840" y="153981"/>
                  </a:lnTo>
                  <a:lnTo>
                    <a:pt x="1614101" y="249194"/>
                  </a:lnTo>
                  <a:lnTo>
                    <a:pt x="1677264" y="249194"/>
                  </a:lnTo>
                  <a:lnTo>
                    <a:pt x="1717307" y="195196"/>
                  </a:lnTo>
                  <a:lnTo>
                    <a:pt x="1757349" y="249194"/>
                  </a:lnTo>
                  <a:lnTo>
                    <a:pt x="1820513" y="249194"/>
                  </a:lnTo>
                  <a:lnTo>
                    <a:pt x="1749774" y="153981"/>
                  </a:lnTo>
                  <a:close/>
                </a:path>
              </a:pathLst>
            </a:custGeom>
            <a:solidFill>
              <a:schemeClr val="accent5"/>
            </a:solidFill>
            <a:ln w="9826" cap="flat">
              <a:noFill/>
              <a:prstDash val="solid"/>
              <a:miter/>
            </a:ln>
          </p:spPr>
          <p:txBody>
            <a:bodyPr rtlCol="0" anchor="ctr"/>
            <a:lstStyle/>
            <a:p>
              <a:endParaRPr lang="en-US"/>
            </a:p>
          </p:txBody>
        </p:sp>
      </p:grpSp>
      <p:sp>
        <p:nvSpPr>
          <p:cNvPr id="14" name="Freeform 13">
            <a:extLst>
              <a:ext uri="{FF2B5EF4-FFF2-40B4-BE49-F238E27FC236}">
                <a16:creationId xmlns:a16="http://schemas.microsoft.com/office/drawing/2014/main" id="{E5F0AE7E-2880-2BA0-BEA3-1333604E0FD9}"/>
              </a:ext>
            </a:extLst>
          </p:cNvPr>
          <p:cNvSpPr/>
          <p:nvPr/>
        </p:nvSpPr>
        <p:spPr>
          <a:xfrm>
            <a:off x="2724738" y="899343"/>
            <a:ext cx="900909" cy="274762"/>
          </a:xfrm>
          <a:custGeom>
            <a:avLst/>
            <a:gdLst>
              <a:gd name="connsiteX0" fmla="*/ 176601 w 900909"/>
              <a:gd name="connsiteY0" fmla="*/ 763 h 274762"/>
              <a:gd name="connsiteX1" fmla="*/ 239961 w 900909"/>
              <a:gd name="connsiteY1" fmla="*/ 763 h 274762"/>
              <a:gd name="connsiteX2" fmla="*/ 239961 w 900909"/>
              <a:gd name="connsiteY2" fmla="*/ 157511 h 274762"/>
              <a:gd name="connsiteX3" fmla="*/ 120226 w 900909"/>
              <a:gd name="connsiteY3" fmla="*/ 274762 h 274762"/>
              <a:gd name="connsiteX4" fmla="*/ 0 w 900909"/>
              <a:gd name="connsiteY4" fmla="*/ 157511 h 274762"/>
              <a:gd name="connsiteX5" fmla="*/ 0 w 900909"/>
              <a:gd name="connsiteY5" fmla="*/ 763 h 274762"/>
              <a:gd name="connsiteX6" fmla="*/ 63360 w 900909"/>
              <a:gd name="connsiteY6" fmla="*/ 763 h 274762"/>
              <a:gd name="connsiteX7" fmla="*/ 63360 w 900909"/>
              <a:gd name="connsiteY7" fmla="*/ 151119 h 274762"/>
              <a:gd name="connsiteX8" fmla="*/ 120226 w 900909"/>
              <a:gd name="connsiteY8" fmla="*/ 218761 h 274762"/>
              <a:gd name="connsiteX9" fmla="*/ 176699 w 900909"/>
              <a:gd name="connsiteY9" fmla="*/ 151119 h 274762"/>
              <a:gd name="connsiteX10" fmla="*/ 176699 w 900909"/>
              <a:gd name="connsiteY10" fmla="*/ 763 h 274762"/>
              <a:gd name="connsiteX11" fmla="*/ 265934 w 900909"/>
              <a:gd name="connsiteY11" fmla="*/ 270183 h 274762"/>
              <a:gd name="connsiteX12" fmla="*/ 323686 w 900909"/>
              <a:gd name="connsiteY12" fmla="*/ 270183 h 274762"/>
              <a:gd name="connsiteX13" fmla="*/ 323686 w 900909"/>
              <a:gd name="connsiteY13" fmla="*/ 763 h 274762"/>
              <a:gd name="connsiteX14" fmla="*/ 265934 w 900909"/>
              <a:gd name="connsiteY14" fmla="*/ 763 h 274762"/>
              <a:gd name="connsiteX15" fmla="*/ 265934 w 900909"/>
              <a:gd name="connsiteY15" fmla="*/ 270183 h 274762"/>
              <a:gd name="connsiteX16" fmla="*/ 423153 w 900909"/>
              <a:gd name="connsiteY16" fmla="*/ 20989 h 274762"/>
              <a:gd name="connsiteX17" fmla="*/ 366877 w 900909"/>
              <a:gd name="connsiteY17" fmla="*/ 20989 h 274762"/>
              <a:gd name="connsiteX18" fmla="*/ 366877 w 900909"/>
              <a:gd name="connsiteY18" fmla="*/ 89012 h 274762"/>
              <a:gd name="connsiteX19" fmla="*/ 342970 w 900909"/>
              <a:gd name="connsiteY19" fmla="*/ 89012 h 274762"/>
              <a:gd name="connsiteX20" fmla="*/ 342970 w 900909"/>
              <a:gd name="connsiteY20" fmla="*/ 140243 h 274762"/>
              <a:gd name="connsiteX21" fmla="*/ 366877 w 900909"/>
              <a:gd name="connsiteY21" fmla="*/ 140243 h 274762"/>
              <a:gd name="connsiteX22" fmla="*/ 366877 w 900909"/>
              <a:gd name="connsiteY22" fmla="*/ 209506 h 274762"/>
              <a:gd name="connsiteX23" fmla="*/ 431811 w 900909"/>
              <a:gd name="connsiteY23" fmla="*/ 274762 h 274762"/>
              <a:gd name="connsiteX24" fmla="*/ 458670 w 900909"/>
              <a:gd name="connsiteY24" fmla="*/ 272282 h 274762"/>
              <a:gd name="connsiteX25" fmla="*/ 460146 w 900909"/>
              <a:gd name="connsiteY25" fmla="*/ 271996 h 274762"/>
              <a:gd name="connsiteX26" fmla="*/ 460146 w 900909"/>
              <a:gd name="connsiteY26" fmla="*/ 221909 h 274762"/>
              <a:gd name="connsiteX27" fmla="*/ 457981 w 900909"/>
              <a:gd name="connsiteY27" fmla="*/ 222195 h 274762"/>
              <a:gd name="connsiteX28" fmla="*/ 444503 w 900909"/>
              <a:gd name="connsiteY28" fmla="*/ 223626 h 274762"/>
              <a:gd name="connsiteX29" fmla="*/ 423252 w 900909"/>
              <a:gd name="connsiteY29" fmla="*/ 201874 h 274762"/>
              <a:gd name="connsiteX30" fmla="*/ 423252 w 900909"/>
              <a:gd name="connsiteY30" fmla="*/ 140339 h 274762"/>
              <a:gd name="connsiteX31" fmla="*/ 463786 w 900909"/>
              <a:gd name="connsiteY31" fmla="*/ 140339 h 274762"/>
              <a:gd name="connsiteX32" fmla="*/ 463786 w 900909"/>
              <a:gd name="connsiteY32" fmla="*/ 89107 h 274762"/>
              <a:gd name="connsiteX33" fmla="*/ 423252 w 900909"/>
              <a:gd name="connsiteY33" fmla="*/ 89107 h 274762"/>
              <a:gd name="connsiteX34" fmla="*/ 423252 w 900909"/>
              <a:gd name="connsiteY34" fmla="*/ 21084 h 274762"/>
              <a:gd name="connsiteX35" fmla="*/ 592080 w 900909"/>
              <a:gd name="connsiteY35" fmla="*/ 85100 h 274762"/>
              <a:gd name="connsiteX36" fmla="*/ 541116 w 900909"/>
              <a:gd name="connsiteY36" fmla="*/ 107902 h 274762"/>
              <a:gd name="connsiteX37" fmla="*/ 541116 w 900909"/>
              <a:gd name="connsiteY37" fmla="*/ 88916 h 274762"/>
              <a:gd name="connsiteX38" fmla="*/ 483365 w 900909"/>
              <a:gd name="connsiteY38" fmla="*/ 88916 h 274762"/>
              <a:gd name="connsiteX39" fmla="*/ 483365 w 900909"/>
              <a:gd name="connsiteY39" fmla="*/ 270088 h 274762"/>
              <a:gd name="connsiteX40" fmla="*/ 541116 w 900909"/>
              <a:gd name="connsiteY40" fmla="*/ 270088 h 274762"/>
              <a:gd name="connsiteX41" fmla="*/ 541116 w 900909"/>
              <a:gd name="connsiteY41" fmla="*/ 181553 h 274762"/>
              <a:gd name="connsiteX42" fmla="*/ 588046 w 900909"/>
              <a:gd name="connsiteY42" fmla="*/ 137286 h 274762"/>
              <a:gd name="connsiteX43" fmla="*/ 605755 w 900909"/>
              <a:gd name="connsiteY43" fmla="*/ 139003 h 274762"/>
              <a:gd name="connsiteX44" fmla="*/ 608018 w 900909"/>
              <a:gd name="connsiteY44" fmla="*/ 139480 h 274762"/>
              <a:gd name="connsiteX45" fmla="*/ 608018 w 900909"/>
              <a:gd name="connsiteY45" fmla="*/ 86245 h 274762"/>
              <a:gd name="connsiteX46" fmla="*/ 606346 w 900909"/>
              <a:gd name="connsiteY46" fmla="*/ 86054 h 274762"/>
              <a:gd name="connsiteX47" fmla="*/ 591982 w 900909"/>
              <a:gd name="connsiteY47" fmla="*/ 85005 h 274762"/>
              <a:gd name="connsiteX48" fmla="*/ 826334 w 900909"/>
              <a:gd name="connsiteY48" fmla="*/ 8205 h 274762"/>
              <a:gd name="connsiteX49" fmla="*/ 812659 w 900909"/>
              <a:gd name="connsiteY49" fmla="*/ 8205 h 274762"/>
              <a:gd name="connsiteX50" fmla="*/ 812659 w 900909"/>
              <a:gd name="connsiteY50" fmla="*/ 95 h 274762"/>
              <a:gd name="connsiteX51" fmla="*/ 848667 w 900909"/>
              <a:gd name="connsiteY51" fmla="*/ 95 h 274762"/>
              <a:gd name="connsiteX52" fmla="*/ 848667 w 900909"/>
              <a:gd name="connsiteY52" fmla="*/ 8205 h 274762"/>
              <a:gd name="connsiteX53" fmla="*/ 834992 w 900909"/>
              <a:gd name="connsiteY53" fmla="*/ 8205 h 274762"/>
              <a:gd name="connsiteX54" fmla="*/ 834992 w 900909"/>
              <a:gd name="connsiteY54" fmla="*/ 41787 h 274762"/>
              <a:gd name="connsiteX55" fmla="*/ 826334 w 900909"/>
              <a:gd name="connsiteY55" fmla="*/ 41787 h 274762"/>
              <a:gd name="connsiteX56" fmla="*/ 826334 w 900909"/>
              <a:gd name="connsiteY56" fmla="*/ 8205 h 274762"/>
              <a:gd name="connsiteX57" fmla="*/ 854079 w 900909"/>
              <a:gd name="connsiteY57" fmla="*/ 0 h 274762"/>
              <a:gd name="connsiteX58" fmla="*/ 854866 w 900909"/>
              <a:gd name="connsiteY58" fmla="*/ 0 h 274762"/>
              <a:gd name="connsiteX59" fmla="*/ 877494 w 900909"/>
              <a:gd name="connsiteY59" fmla="*/ 22324 h 274762"/>
              <a:gd name="connsiteX60" fmla="*/ 900123 w 900909"/>
              <a:gd name="connsiteY60" fmla="*/ 0 h 274762"/>
              <a:gd name="connsiteX61" fmla="*/ 900910 w 900909"/>
              <a:gd name="connsiteY61" fmla="*/ 0 h 274762"/>
              <a:gd name="connsiteX62" fmla="*/ 900910 w 900909"/>
              <a:gd name="connsiteY62" fmla="*/ 41787 h 274762"/>
              <a:gd name="connsiteX63" fmla="*/ 892252 w 900909"/>
              <a:gd name="connsiteY63" fmla="*/ 41787 h 274762"/>
              <a:gd name="connsiteX64" fmla="*/ 892252 w 900909"/>
              <a:gd name="connsiteY64" fmla="*/ 18890 h 274762"/>
              <a:gd name="connsiteX65" fmla="*/ 877494 w 900909"/>
              <a:gd name="connsiteY65" fmla="*/ 34632 h 274762"/>
              <a:gd name="connsiteX66" fmla="*/ 862736 w 900909"/>
              <a:gd name="connsiteY66" fmla="*/ 18890 h 274762"/>
              <a:gd name="connsiteX67" fmla="*/ 862736 w 900909"/>
              <a:gd name="connsiteY67" fmla="*/ 41787 h 274762"/>
              <a:gd name="connsiteX68" fmla="*/ 854079 w 900909"/>
              <a:gd name="connsiteY68" fmla="*/ 41787 h 274762"/>
              <a:gd name="connsiteX69" fmla="*/ 854079 w 900909"/>
              <a:gd name="connsiteY69" fmla="*/ 0 h 274762"/>
              <a:gd name="connsiteX70" fmla="*/ 812659 w 900909"/>
              <a:gd name="connsiteY70" fmla="*/ 88916 h 274762"/>
              <a:gd name="connsiteX71" fmla="*/ 812659 w 900909"/>
              <a:gd name="connsiteY71" fmla="*/ 270088 h 274762"/>
              <a:gd name="connsiteX72" fmla="*/ 754907 w 900909"/>
              <a:gd name="connsiteY72" fmla="*/ 270088 h 274762"/>
              <a:gd name="connsiteX73" fmla="*/ 754907 w 900909"/>
              <a:gd name="connsiteY73" fmla="*/ 252820 h 274762"/>
              <a:gd name="connsiteX74" fmla="*/ 702468 w 900909"/>
              <a:gd name="connsiteY74" fmla="*/ 273331 h 274762"/>
              <a:gd name="connsiteX75" fmla="*/ 610084 w 900909"/>
              <a:gd name="connsiteY75" fmla="*/ 179550 h 274762"/>
              <a:gd name="connsiteX76" fmla="*/ 702468 w 900909"/>
              <a:gd name="connsiteY76" fmla="*/ 85768 h 274762"/>
              <a:gd name="connsiteX77" fmla="*/ 754907 w 900909"/>
              <a:gd name="connsiteY77" fmla="*/ 106184 h 274762"/>
              <a:gd name="connsiteX78" fmla="*/ 754907 w 900909"/>
              <a:gd name="connsiteY78" fmla="*/ 88916 h 274762"/>
              <a:gd name="connsiteX79" fmla="*/ 812659 w 900909"/>
              <a:gd name="connsiteY79" fmla="*/ 88916 h 274762"/>
              <a:gd name="connsiteX80" fmla="*/ 758153 w 900909"/>
              <a:gd name="connsiteY80" fmla="*/ 179550 h 274762"/>
              <a:gd name="connsiteX81" fmla="*/ 712306 w 900909"/>
              <a:gd name="connsiteY81" fmla="*/ 137000 h 274762"/>
              <a:gd name="connsiteX82" fmla="*/ 667836 w 900909"/>
              <a:gd name="connsiteY82" fmla="*/ 179550 h 274762"/>
              <a:gd name="connsiteX83" fmla="*/ 712306 w 900909"/>
              <a:gd name="connsiteY83" fmla="*/ 222100 h 274762"/>
              <a:gd name="connsiteX84" fmla="*/ 758153 w 900909"/>
              <a:gd name="connsiteY84" fmla="*/ 179550 h 27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00909" h="274762">
                <a:moveTo>
                  <a:pt x="176601" y="763"/>
                </a:moveTo>
                <a:lnTo>
                  <a:pt x="239961" y="763"/>
                </a:lnTo>
                <a:lnTo>
                  <a:pt x="239961" y="157511"/>
                </a:lnTo>
                <a:cubicBezTo>
                  <a:pt x="239961" y="236315"/>
                  <a:pt x="186833" y="274762"/>
                  <a:pt x="120226" y="274762"/>
                </a:cubicBezTo>
                <a:cubicBezTo>
                  <a:pt x="53620" y="274762"/>
                  <a:pt x="0" y="236315"/>
                  <a:pt x="0" y="157511"/>
                </a:cubicBezTo>
                <a:lnTo>
                  <a:pt x="0" y="763"/>
                </a:lnTo>
                <a:lnTo>
                  <a:pt x="63360" y="763"/>
                </a:lnTo>
                <a:lnTo>
                  <a:pt x="63360" y="151119"/>
                </a:lnTo>
                <a:cubicBezTo>
                  <a:pt x="63360" y="199966"/>
                  <a:pt x="84808" y="218761"/>
                  <a:pt x="120226" y="218761"/>
                </a:cubicBezTo>
                <a:cubicBezTo>
                  <a:pt x="155645" y="218761"/>
                  <a:pt x="176699" y="199966"/>
                  <a:pt x="176699" y="151119"/>
                </a:cubicBezTo>
                <a:lnTo>
                  <a:pt x="176699" y="763"/>
                </a:lnTo>
                <a:close/>
                <a:moveTo>
                  <a:pt x="265934" y="270183"/>
                </a:moveTo>
                <a:lnTo>
                  <a:pt x="323686" y="270183"/>
                </a:lnTo>
                <a:lnTo>
                  <a:pt x="323686" y="763"/>
                </a:lnTo>
                <a:lnTo>
                  <a:pt x="265934" y="763"/>
                </a:lnTo>
                <a:lnTo>
                  <a:pt x="265934" y="270183"/>
                </a:lnTo>
                <a:close/>
                <a:moveTo>
                  <a:pt x="423153" y="20989"/>
                </a:moveTo>
                <a:lnTo>
                  <a:pt x="366877" y="20989"/>
                </a:lnTo>
                <a:lnTo>
                  <a:pt x="366877" y="89012"/>
                </a:lnTo>
                <a:lnTo>
                  <a:pt x="342970" y="89012"/>
                </a:lnTo>
                <a:lnTo>
                  <a:pt x="342970" y="140243"/>
                </a:lnTo>
                <a:lnTo>
                  <a:pt x="366877" y="140243"/>
                </a:lnTo>
                <a:lnTo>
                  <a:pt x="366877" y="209506"/>
                </a:lnTo>
                <a:cubicBezTo>
                  <a:pt x="366877" y="252820"/>
                  <a:pt x="388718" y="274762"/>
                  <a:pt x="431811" y="274762"/>
                </a:cubicBezTo>
                <a:cubicBezTo>
                  <a:pt x="441453" y="274762"/>
                  <a:pt x="451980" y="273808"/>
                  <a:pt x="458670" y="272282"/>
                </a:cubicBezTo>
                <a:lnTo>
                  <a:pt x="460146" y="271996"/>
                </a:lnTo>
                <a:lnTo>
                  <a:pt x="460146" y="221909"/>
                </a:lnTo>
                <a:lnTo>
                  <a:pt x="457981" y="222195"/>
                </a:lnTo>
                <a:cubicBezTo>
                  <a:pt x="453259" y="222863"/>
                  <a:pt x="448340" y="223626"/>
                  <a:pt x="444503" y="223626"/>
                </a:cubicBezTo>
                <a:cubicBezTo>
                  <a:pt x="429253" y="223626"/>
                  <a:pt x="423252" y="217520"/>
                  <a:pt x="423252" y="201874"/>
                </a:cubicBezTo>
                <a:lnTo>
                  <a:pt x="423252" y="140339"/>
                </a:lnTo>
                <a:lnTo>
                  <a:pt x="463786" y="140339"/>
                </a:lnTo>
                <a:lnTo>
                  <a:pt x="463786" y="89107"/>
                </a:lnTo>
                <a:lnTo>
                  <a:pt x="423252" y="89107"/>
                </a:lnTo>
                <a:lnTo>
                  <a:pt x="423252" y="21084"/>
                </a:lnTo>
                <a:close/>
                <a:moveTo>
                  <a:pt x="592080" y="85100"/>
                </a:moveTo>
                <a:cubicBezTo>
                  <a:pt x="569156" y="85100"/>
                  <a:pt x="551053" y="93305"/>
                  <a:pt x="541116" y="107902"/>
                </a:cubicBezTo>
                <a:lnTo>
                  <a:pt x="541116" y="88916"/>
                </a:lnTo>
                <a:lnTo>
                  <a:pt x="483365" y="88916"/>
                </a:lnTo>
                <a:lnTo>
                  <a:pt x="483365" y="270088"/>
                </a:lnTo>
                <a:lnTo>
                  <a:pt x="541116" y="270088"/>
                </a:lnTo>
                <a:lnTo>
                  <a:pt x="541116" y="181553"/>
                </a:lnTo>
                <a:cubicBezTo>
                  <a:pt x="541116" y="153409"/>
                  <a:pt x="558236" y="137286"/>
                  <a:pt x="588046" y="137286"/>
                </a:cubicBezTo>
                <a:cubicBezTo>
                  <a:pt x="594244" y="137286"/>
                  <a:pt x="600344" y="137858"/>
                  <a:pt x="605755" y="139003"/>
                </a:cubicBezTo>
                <a:lnTo>
                  <a:pt x="608018" y="139480"/>
                </a:lnTo>
                <a:lnTo>
                  <a:pt x="608018" y="86245"/>
                </a:lnTo>
                <a:lnTo>
                  <a:pt x="606346" y="86054"/>
                </a:lnTo>
                <a:cubicBezTo>
                  <a:pt x="600443" y="85291"/>
                  <a:pt x="595720" y="85005"/>
                  <a:pt x="591982" y="85005"/>
                </a:cubicBezTo>
                <a:close/>
                <a:moveTo>
                  <a:pt x="826334" y="8205"/>
                </a:moveTo>
                <a:lnTo>
                  <a:pt x="812659" y="8205"/>
                </a:lnTo>
                <a:lnTo>
                  <a:pt x="812659" y="95"/>
                </a:lnTo>
                <a:lnTo>
                  <a:pt x="848667" y="95"/>
                </a:lnTo>
                <a:lnTo>
                  <a:pt x="848667" y="8205"/>
                </a:lnTo>
                <a:lnTo>
                  <a:pt x="834992" y="8205"/>
                </a:lnTo>
                <a:lnTo>
                  <a:pt x="834992" y="41787"/>
                </a:lnTo>
                <a:lnTo>
                  <a:pt x="826334" y="41787"/>
                </a:lnTo>
                <a:lnTo>
                  <a:pt x="826334" y="8205"/>
                </a:lnTo>
                <a:close/>
                <a:moveTo>
                  <a:pt x="854079" y="0"/>
                </a:moveTo>
                <a:lnTo>
                  <a:pt x="854866" y="0"/>
                </a:lnTo>
                <a:lnTo>
                  <a:pt x="877494" y="22324"/>
                </a:lnTo>
                <a:lnTo>
                  <a:pt x="900123" y="0"/>
                </a:lnTo>
                <a:lnTo>
                  <a:pt x="900910" y="0"/>
                </a:lnTo>
                <a:lnTo>
                  <a:pt x="900910" y="41787"/>
                </a:lnTo>
                <a:lnTo>
                  <a:pt x="892252" y="41787"/>
                </a:lnTo>
                <a:lnTo>
                  <a:pt x="892252" y="18890"/>
                </a:lnTo>
                <a:lnTo>
                  <a:pt x="877494" y="34632"/>
                </a:lnTo>
                <a:lnTo>
                  <a:pt x="862736" y="18890"/>
                </a:lnTo>
                <a:lnTo>
                  <a:pt x="862736" y="41787"/>
                </a:lnTo>
                <a:lnTo>
                  <a:pt x="854079" y="41787"/>
                </a:lnTo>
                <a:lnTo>
                  <a:pt x="854079" y="0"/>
                </a:lnTo>
                <a:close/>
                <a:moveTo>
                  <a:pt x="812659" y="88916"/>
                </a:moveTo>
                <a:lnTo>
                  <a:pt x="812659" y="270088"/>
                </a:lnTo>
                <a:lnTo>
                  <a:pt x="754907" y="270088"/>
                </a:lnTo>
                <a:lnTo>
                  <a:pt x="754907" y="252820"/>
                </a:lnTo>
                <a:cubicBezTo>
                  <a:pt x="746052" y="265318"/>
                  <a:pt x="726277" y="273331"/>
                  <a:pt x="702468" y="273331"/>
                </a:cubicBezTo>
                <a:cubicBezTo>
                  <a:pt x="649832" y="273331"/>
                  <a:pt x="610084" y="232976"/>
                  <a:pt x="610084" y="179550"/>
                </a:cubicBezTo>
                <a:cubicBezTo>
                  <a:pt x="610084" y="126124"/>
                  <a:pt x="650717" y="85768"/>
                  <a:pt x="702468" y="85768"/>
                </a:cubicBezTo>
                <a:cubicBezTo>
                  <a:pt x="726277" y="85768"/>
                  <a:pt x="746052" y="93686"/>
                  <a:pt x="754907" y="106184"/>
                </a:cubicBezTo>
                <a:lnTo>
                  <a:pt x="754907" y="88916"/>
                </a:lnTo>
                <a:lnTo>
                  <a:pt x="812659" y="88916"/>
                </a:lnTo>
                <a:close/>
                <a:moveTo>
                  <a:pt x="758153" y="179550"/>
                </a:moveTo>
                <a:cubicBezTo>
                  <a:pt x="758153" y="155699"/>
                  <a:pt x="737985" y="137000"/>
                  <a:pt x="712306" y="137000"/>
                </a:cubicBezTo>
                <a:cubicBezTo>
                  <a:pt x="686628" y="137000"/>
                  <a:pt x="667836" y="155699"/>
                  <a:pt x="667836" y="179550"/>
                </a:cubicBezTo>
                <a:cubicBezTo>
                  <a:pt x="667836" y="203401"/>
                  <a:pt x="687316" y="222100"/>
                  <a:pt x="712306" y="222100"/>
                </a:cubicBezTo>
                <a:cubicBezTo>
                  <a:pt x="737296" y="222100"/>
                  <a:pt x="758153" y="203401"/>
                  <a:pt x="758153" y="179550"/>
                </a:cubicBezTo>
                <a:close/>
              </a:path>
            </a:pathLst>
          </a:custGeom>
          <a:solidFill>
            <a:srgbClr val="7C78B2"/>
          </a:solidFill>
          <a:ln w="9826" cap="flat">
            <a:noFill/>
            <a:prstDash val="solid"/>
            <a:miter/>
          </a:ln>
        </p:spPr>
        <p:txBody>
          <a:bodyPr rtlCol="0" anchor="ctr"/>
          <a:lstStyle/>
          <a:p>
            <a:endParaRPr lang="en-US"/>
          </a:p>
        </p:txBody>
      </p:sp>
    </p:spTree>
    <p:extLst>
      <p:ext uri="{BB962C8B-B14F-4D97-AF65-F5344CB8AC3E}">
        <p14:creationId xmlns:p14="http://schemas.microsoft.com/office/powerpoint/2010/main" val="25675428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 Text + Image 01">
    <p:spTree>
      <p:nvGrpSpPr>
        <p:cNvPr id="1" name=""/>
        <p:cNvGrpSpPr/>
        <p:nvPr/>
      </p:nvGrpSpPr>
      <p:grpSpPr>
        <a:xfrm>
          <a:off x="0" y="0"/>
          <a:ext cx="0" cy="0"/>
          <a:chOff x="0" y="0"/>
          <a:chExt cx="0" cy="0"/>
        </a:xfrm>
      </p:grpSpPr>
      <p:pic>
        <p:nvPicPr>
          <p:cNvPr id="9" name="Picture 8" descr="Icon&#10;&#10;Description automatically generated with medium confidence">
            <a:extLst>
              <a:ext uri="{FF2B5EF4-FFF2-40B4-BE49-F238E27FC236}">
                <a16:creationId xmlns:a16="http://schemas.microsoft.com/office/drawing/2014/main" id="{26450F8E-55B1-2A55-09A4-E5E75A9BD5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50" y="-1"/>
            <a:ext cx="12188952" cy="6863434"/>
          </a:xfrm>
          <a:prstGeom prst="rect">
            <a:avLst/>
          </a:prstGeom>
        </p:spPr>
      </p:pic>
      <p:pic>
        <p:nvPicPr>
          <p:cNvPr id="4" name="Picture 3">
            <a:extLst>
              <a:ext uri="{FF2B5EF4-FFF2-40B4-BE49-F238E27FC236}">
                <a16:creationId xmlns:a16="http://schemas.microsoft.com/office/drawing/2014/main" id="{1A0732D3-1166-E39A-3B9C-0CFD1E00453C}"/>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005840"/>
            <a:ext cx="469555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679192"/>
            <a:ext cx="5582412" cy="2877468"/>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lide Number Placeholder 4">
            <a:extLst>
              <a:ext uri="{FF2B5EF4-FFF2-40B4-BE49-F238E27FC236}">
                <a16:creationId xmlns:a16="http://schemas.microsoft.com/office/drawing/2014/main" id="{ADCE91F5-B3FD-C0E1-CF42-04BB53A4156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6" name="Picture Placeholder 5">
            <a:extLst>
              <a:ext uri="{FF2B5EF4-FFF2-40B4-BE49-F238E27FC236}">
                <a16:creationId xmlns:a16="http://schemas.microsoft.com/office/drawing/2014/main" id="{83232E9E-E593-23CD-39F5-FE7C43EA455B}"/>
              </a:ext>
            </a:extLst>
          </p:cNvPr>
          <p:cNvSpPr>
            <a:spLocks noGrp="1"/>
          </p:cNvSpPr>
          <p:nvPr>
            <p:ph type="pic" sz="quarter" idx="12" hasCustomPrompt="1"/>
          </p:nvPr>
        </p:nvSpPr>
        <p:spPr>
          <a:xfrm>
            <a:off x="3583051" y="-613"/>
            <a:ext cx="8615299" cy="613593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15"/>
              <a:gd name="connsiteY0" fmla="*/ 0 h 10000"/>
              <a:gd name="connsiteX1" fmla="*/ 10000 w 10015"/>
              <a:gd name="connsiteY1" fmla="*/ 0 h 10000"/>
              <a:gd name="connsiteX2" fmla="*/ 10015 w 10015"/>
              <a:gd name="connsiteY2" fmla="*/ 10000 h 10000"/>
              <a:gd name="connsiteX3" fmla="*/ 2000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4107 w 10015"/>
              <a:gd name="connsiteY3" fmla="*/ 9644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69"/>
              <a:gd name="connsiteY0" fmla="*/ 9 h 10000"/>
              <a:gd name="connsiteX1" fmla="*/ 10054 w 10069"/>
              <a:gd name="connsiteY1" fmla="*/ 0 h 10000"/>
              <a:gd name="connsiteX2" fmla="*/ 10069 w 10069"/>
              <a:gd name="connsiteY2" fmla="*/ 10000 h 10000"/>
              <a:gd name="connsiteX3" fmla="*/ 6928 w 10069"/>
              <a:gd name="connsiteY3" fmla="*/ 10000 h 10000"/>
              <a:gd name="connsiteX4" fmla="*/ 0 w 10069"/>
              <a:gd name="connsiteY4" fmla="*/ 9 h 10000"/>
              <a:gd name="connsiteX0" fmla="*/ 0 w 10074"/>
              <a:gd name="connsiteY0" fmla="*/ 0 h 10000"/>
              <a:gd name="connsiteX1" fmla="*/ 10059 w 10074"/>
              <a:gd name="connsiteY1" fmla="*/ 0 h 10000"/>
              <a:gd name="connsiteX2" fmla="*/ 10074 w 10074"/>
              <a:gd name="connsiteY2" fmla="*/ 10000 h 10000"/>
              <a:gd name="connsiteX3" fmla="*/ 6933 w 10074"/>
              <a:gd name="connsiteY3" fmla="*/ 10000 h 10000"/>
              <a:gd name="connsiteX4" fmla="*/ 0 w 10074"/>
              <a:gd name="connsiteY4" fmla="*/ 0 h 10000"/>
              <a:gd name="connsiteX0" fmla="*/ 0 w 10074"/>
              <a:gd name="connsiteY0" fmla="*/ 0 h 10021"/>
              <a:gd name="connsiteX1" fmla="*/ 10059 w 10074"/>
              <a:gd name="connsiteY1" fmla="*/ 0 h 10021"/>
              <a:gd name="connsiteX2" fmla="*/ 10074 w 10074"/>
              <a:gd name="connsiteY2" fmla="*/ 10000 h 10021"/>
              <a:gd name="connsiteX3" fmla="*/ 6939 w 10074"/>
              <a:gd name="connsiteY3" fmla="*/ 10021 h 10021"/>
              <a:gd name="connsiteX4" fmla="*/ 0 w 10074"/>
              <a:gd name="connsiteY4" fmla="*/ 0 h 10021"/>
              <a:gd name="connsiteX0" fmla="*/ 0 w 10060"/>
              <a:gd name="connsiteY0" fmla="*/ 0 h 10021"/>
              <a:gd name="connsiteX1" fmla="*/ 10059 w 10060"/>
              <a:gd name="connsiteY1" fmla="*/ 0 h 10021"/>
              <a:gd name="connsiteX2" fmla="*/ 10058 w 10060"/>
              <a:gd name="connsiteY2" fmla="*/ 10016 h 10021"/>
              <a:gd name="connsiteX3" fmla="*/ 6939 w 10060"/>
              <a:gd name="connsiteY3" fmla="*/ 10021 h 10021"/>
              <a:gd name="connsiteX4" fmla="*/ 0 w 10060"/>
              <a:gd name="connsiteY4" fmla="*/ 0 h 10021"/>
              <a:gd name="connsiteX0" fmla="*/ 0 w 10059"/>
              <a:gd name="connsiteY0" fmla="*/ 0 h 10021"/>
              <a:gd name="connsiteX1" fmla="*/ 10059 w 10059"/>
              <a:gd name="connsiteY1" fmla="*/ 0 h 10021"/>
              <a:gd name="connsiteX2" fmla="*/ 9554 w 10059"/>
              <a:gd name="connsiteY2" fmla="*/ 10016 h 10021"/>
              <a:gd name="connsiteX3" fmla="*/ 6939 w 10059"/>
              <a:gd name="connsiteY3" fmla="*/ 10021 h 10021"/>
              <a:gd name="connsiteX4" fmla="*/ 0 w 10059"/>
              <a:gd name="connsiteY4" fmla="*/ 0 h 10021"/>
              <a:gd name="connsiteX0" fmla="*/ 0 w 9554"/>
              <a:gd name="connsiteY0" fmla="*/ 0 h 10021"/>
              <a:gd name="connsiteX1" fmla="*/ 9534 w 9554"/>
              <a:gd name="connsiteY1" fmla="*/ 0 h 10021"/>
              <a:gd name="connsiteX2" fmla="*/ 9554 w 9554"/>
              <a:gd name="connsiteY2" fmla="*/ 10016 h 10021"/>
              <a:gd name="connsiteX3" fmla="*/ 6939 w 9554"/>
              <a:gd name="connsiteY3" fmla="*/ 10021 h 10021"/>
              <a:gd name="connsiteX4" fmla="*/ 0 w 9554"/>
              <a:gd name="connsiteY4" fmla="*/ 0 h 10021"/>
              <a:gd name="connsiteX0" fmla="*/ 0 w 10011"/>
              <a:gd name="connsiteY0" fmla="*/ 0 h 10000"/>
              <a:gd name="connsiteX1" fmla="*/ 10011 w 10011"/>
              <a:gd name="connsiteY1" fmla="*/ 17 h 10000"/>
              <a:gd name="connsiteX2" fmla="*/ 10000 w 10011"/>
              <a:gd name="connsiteY2" fmla="*/ 9995 h 10000"/>
              <a:gd name="connsiteX3" fmla="*/ 7263 w 10011"/>
              <a:gd name="connsiteY3" fmla="*/ 10000 h 10000"/>
              <a:gd name="connsiteX4" fmla="*/ 0 w 10011"/>
              <a:gd name="connsiteY4" fmla="*/ 0 h 10000"/>
              <a:gd name="connsiteX0" fmla="*/ 0 w 10011"/>
              <a:gd name="connsiteY0" fmla="*/ 0 h 10000"/>
              <a:gd name="connsiteX1" fmla="*/ 10011 w 10011"/>
              <a:gd name="connsiteY1" fmla="*/ 0 h 10000"/>
              <a:gd name="connsiteX2" fmla="*/ 10000 w 10011"/>
              <a:gd name="connsiteY2" fmla="*/ 9995 h 10000"/>
              <a:gd name="connsiteX3" fmla="*/ 7263 w 10011"/>
              <a:gd name="connsiteY3" fmla="*/ 10000 h 10000"/>
              <a:gd name="connsiteX4" fmla="*/ 0 w 10011"/>
              <a:gd name="connsiteY4" fmla="*/ 0 h 10000"/>
              <a:gd name="connsiteX0" fmla="*/ 0 w 10022"/>
              <a:gd name="connsiteY0" fmla="*/ 0 h 10000"/>
              <a:gd name="connsiteX1" fmla="*/ 10011 w 10022"/>
              <a:gd name="connsiteY1" fmla="*/ 0 h 10000"/>
              <a:gd name="connsiteX2" fmla="*/ 10022 w 10022"/>
              <a:gd name="connsiteY2" fmla="*/ 9995 h 10000"/>
              <a:gd name="connsiteX3" fmla="*/ 7263 w 10022"/>
              <a:gd name="connsiteY3" fmla="*/ 10000 h 10000"/>
              <a:gd name="connsiteX4" fmla="*/ 0 w 10022"/>
              <a:gd name="connsiteY4" fmla="*/ 0 h 10000"/>
              <a:gd name="connsiteX0" fmla="*/ 0 w 10022"/>
              <a:gd name="connsiteY0" fmla="*/ 0 h 10028"/>
              <a:gd name="connsiteX1" fmla="*/ 10011 w 10022"/>
              <a:gd name="connsiteY1" fmla="*/ 0 h 10028"/>
              <a:gd name="connsiteX2" fmla="*/ 10022 w 10022"/>
              <a:gd name="connsiteY2" fmla="*/ 10028 h 10028"/>
              <a:gd name="connsiteX3" fmla="*/ 7263 w 10022"/>
              <a:gd name="connsiteY3" fmla="*/ 10000 h 10028"/>
              <a:gd name="connsiteX4" fmla="*/ 0 w 10022"/>
              <a:gd name="connsiteY4" fmla="*/ 0 h 10028"/>
              <a:gd name="connsiteX0" fmla="*/ 0 w 10012"/>
              <a:gd name="connsiteY0" fmla="*/ 0 h 10028"/>
              <a:gd name="connsiteX1" fmla="*/ 10011 w 10012"/>
              <a:gd name="connsiteY1" fmla="*/ 0 h 10028"/>
              <a:gd name="connsiteX2" fmla="*/ 10011 w 10012"/>
              <a:gd name="connsiteY2" fmla="*/ 10028 h 10028"/>
              <a:gd name="connsiteX3" fmla="*/ 7263 w 10012"/>
              <a:gd name="connsiteY3" fmla="*/ 10000 h 10028"/>
              <a:gd name="connsiteX4" fmla="*/ 0 w 10012"/>
              <a:gd name="connsiteY4" fmla="*/ 0 h 10028"/>
              <a:gd name="connsiteX0" fmla="*/ 0 w 10012"/>
              <a:gd name="connsiteY0" fmla="*/ 0 h 10028"/>
              <a:gd name="connsiteX1" fmla="*/ 10011 w 10012"/>
              <a:gd name="connsiteY1" fmla="*/ 0 h 10028"/>
              <a:gd name="connsiteX2" fmla="*/ 10011 w 10012"/>
              <a:gd name="connsiteY2" fmla="*/ 10028 h 10028"/>
              <a:gd name="connsiteX3" fmla="*/ 7619 w 10012"/>
              <a:gd name="connsiteY3" fmla="*/ 9983 h 10028"/>
              <a:gd name="connsiteX4" fmla="*/ 0 w 10012"/>
              <a:gd name="connsiteY4" fmla="*/ 0 h 10028"/>
              <a:gd name="connsiteX0" fmla="*/ 0 w 10022"/>
              <a:gd name="connsiteY0" fmla="*/ 0 h 9983"/>
              <a:gd name="connsiteX1" fmla="*/ 10011 w 10022"/>
              <a:gd name="connsiteY1" fmla="*/ 0 h 9983"/>
              <a:gd name="connsiteX2" fmla="*/ 10022 w 10022"/>
              <a:gd name="connsiteY2" fmla="*/ 9978 h 9983"/>
              <a:gd name="connsiteX3" fmla="*/ 7619 w 10022"/>
              <a:gd name="connsiteY3" fmla="*/ 9983 h 9983"/>
              <a:gd name="connsiteX4" fmla="*/ 0 w 10022"/>
              <a:gd name="connsiteY4" fmla="*/ 0 h 9983"/>
              <a:gd name="connsiteX0" fmla="*/ 0 w 9000"/>
              <a:gd name="connsiteY0" fmla="*/ 0 h 10017"/>
              <a:gd name="connsiteX1" fmla="*/ 8989 w 9000"/>
              <a:gd name="connsiteY1" fmla="*/ 17 h 10017"/>
              <a:gd name="connsiteX2" fmla="*/ 9000 w 9000"/>
              <a:gd name="connsiteY2" fmla="*/ 10012 h 10017"/>
              <a:gd name="connsiteX3" fmla="*/ 6602 w 9000"/>
              <a:gd name="connsiteY3" fmla="*/ 10017 h 10017"/>
              <a:gd name="connsiteX4" fmla="*/ 0 w 9000"/>
              <a:gd name="connsiteY4" fmla="*/ 0 h 10017"/>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9"/>
              <a:gd name="connsiteY0" fmla="*/ 33 h 10033"/>
              <a:gd name="connsiteX1" fmla="*/ 10000 w 10009"/>
              <a:gd name="connsiteY1" fmla="*/ 0 h 10033"/>
              <a:gd name="connsiteX2" fmla="*/ 10000 w 10009"/>
              <a:gd name="connsiteY2" fmla="*/ 10028 h 10033"/>
              <a:gd name="connsiteX3" fmla="*/ 7336 w 10009"/>
              <a:gd name="connsiteY3" fmla="*/ 10033 h 10033"/>
              <a:gd name="connsiteX4" fmla="*/ 0 w 10009"/>
              <a:gd name="connsiteY4" fmla="*/ 33 h 10033"/>
              <a:gd name="connsiteX0" fmla="*/ 0 w 10009"/>
              <a:gd name="connsiteY0" fmla="*/ 33 h 10033"/>
              <a:gd name="connsiteX1" fmla="*/ 10000 w 10009"/>
              <a:gd name="connsiteY1" fmla="*/ 0 h 10033"/>
              <a:gd name="connsiteX2" fmla="*/ 10000 w 10009"/>
              <a:gd name="connsiteY2" fmla="*/ 10028 h 10033"/>
              <a:gd name="connsiteX3" fmla="*/ 7312 w 10009"/>
              <a:gd name="connsiteY3" fmla="*/ 10033 h 10033"/>
              <a:gd name="connsiteX4" fmla="*/ 0 w 10009"/>
              <a:gd name="connsiteY4" fmla="*/ 33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28"/>
              <a:gd name="connsiteY0" fmla="*/ 0 h 10034"/>
              <a:gd name="connsiteX1" fmla="*/ 10119 w 10128"/>
              <a:gd name="connsiteY1" fmla="*/ 1 h 10034"/>
              <a:gd name="connsiteX2" fmla="*/ 10119 w 10128"/>
              <a:gd name="connsiteY2" fmla="*/ 10029 h 10034"/>
              <a:gd name="connsiteX3" fmla="*/ 7431 w 10128"/>
              <a:gd name="connsiteY3" fmla="*/ 10034 h 10034"/>
              <a:gd name="connsiteX4" fmla="*/ 0 w 10128"/>
              <a:gd name="connsiteY4" fmla="*/ 0 h 10034"/>
              <a:gd name="connsiteX0" fmla="*/ 0 w 10128"/>
              <a:gd name="connsiteY0" fmla="*/ 0 h 10034"/>
              <a:gd name="connsiteX1" fmla="*/ 10119 w 10128"/>
              <a:gd name="connsiteY1" fmla="*/ 1 h 10034"/>
              <a:gd name="connsiteX2" fmla="*/ 10119 w 10128"/>
              <a:gd name="connsiteY2" fmla="*/ 10029 h 10034"/>
              <a:gd name="connsiteX3" fmla="*/ 7455 w 10128"/>
              <a:gd name="connsiteY3" fmla="*/ 10034 h 10034"/>
              <a:gd name="connsiteX4" fmla="*/ 0 w 10128"/>
              <a:gd name="connsiteY4" fmla="*/ 0 h 10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8" h="10034">
                <a:moveTo>
                  <a:pt x="0" y="0"/>
                </a:moveTo>
                <a:lnTo>
                  <a:pt x="10119" y="1"/>
                </a:lnTo>
                <a:cubicBezTo>
                  <a:pt x="10124" y="3327"/>
                  <a:pt x="10137" y="6720"/>
                  <a:pt x="10119" y="10029"/>
                </a:cubicBezTo>
                <a:lnTo>
                  <a:pt x="7455" y="10034"/>
                </a:lnTo>
                <a:cubicBezTo>
                  <a:pt x="4517" y="2242"/>
                  <a:pt x="16" y="88"/>
                  <a:pt x="0" y="0"/>
                </a:cubicBezTo>
                <a:close/>
              </a:path>
            </a:pathLst>
          </a:custGeom>
          <a:solidFill>
            <a:schemeClr val="bg2"/>
          </a:solidFill>
        </p:spPr>
        <p:txBody>
          <a:bodyPr rIns="1737360" anchor="ctr">
            <a:normAutofit/>
          </a:bodyPr>
          <a:lstStyle>
            <a:lvl1pPr algn="r">
              <a:defRPr sz="1600" b="1" i="0">
                <a:latin typeface="Invention" panose="020B0503020008020204" pitchFamily="34" charset="0"/>
              </a:defRPr>
            </a:lvl1pPr>
          </a:lstStyle>
          <a:p>
            <a:r>
              <a:rPr lang="en-US" sz="1600" b="1" i="0">
                <a:latin typeface="Invention" panose="020B0503020008020204" pitchFamily="34" charset="0"/>
              </a:rPr>
              <a:t>INSERT PICTURE</a:t>
            </a:r>
            <a:endParaRPr lang="en-US"/>
          </a:p>
        </p:txBody>
      </p:sp>
    </p:spTree>
    <p:extLst>
      <p:ext uri="{BB962C8B-B14F-4D97-AF65-F5344CB8AC3E}">
        <p14:creationId xmlns:p14="http://schemas.microsoft.com/office/powerpoint/2010/main" val="40630411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Text + Image 02">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6459732"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103120"/>
            <a:ext cx="5586984"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4">
            <a:extLst>
              <a:ext uri="{FF2B5EF4-FFF2-40B4-BE49-F238E27FC236}">
                <a16:creationId xmlns:a16="http://schemas.microsoft.com/office/drawing/2014/main" id="{C479F5F8-E8CA-C11D-54FB-D28FC747112A}"/>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9288852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 Text + Image 03">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C3BD8E2B-C429-AF83-7C56-93AEB816B30F}"/>
              </a:ext>
            </a:extLst>
          </p:cNvPr>
          <p:cNvSpPr>
            <a:spLocks noGrp="1"/>
          </p:cNvSpPr>
          <p:nvPr>
            <p:ph type="pic" sz="quarter" idx="11" hasCustomPrompt="1"/>
          </p:nvPr>
        </p:nvSpPr>
        <p:spPr>
          <a:xfrm>
            <a:off x="0" y="0"/>
            <a:ext cx="5732268" cy="6117336"/>
          </a:xfrm>
          <a:solidFill>
            <a:schemeClr val="bg1">
              <a:lumMod val="95000"/>
            </a:schemeClr>
          </a:solidFill>
        </p:spPr>
        <p:txBody>
          <a:bodyPr rIns="1920240" anchor="ctr">
            <a:normAutofit/>
          </a:bodyPr>
          <a:lstStyle>
            <a:lvl1pPr algn="r">
              <a:defRPr sz="1600" b="1" i="0">
                <a:latin typeface="Invention" panose="020B0503020008020204" pitchFamily="34" charset="0"/>
              </a:defRPr>
            </a:lvl1pPr>
          </a:lstStyle>
          <a:p>
            <a:r>
              <a:rPr lang="en-US"/>
              <a:t>Picture send to back</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6096000" y="640080"/>
            <a:ext cx="5583936" cy="1325563"/>
          </a:xfrm>
        </p:spPr>
        <p:txBody>
          <a:bodyPr lIns="0" tIns="0" rIns="0" bIns="0" anchor="b"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6097524" y="2285999"/>
            <a:ext cx="5586984" cy="3200400"/>
          </a:xfrm>
        </p:spPr>
        <p:txBody>
          <a:bodyPr>
            <a:noAutofit/>
          </a:bodyPr>
          <a:lstStyle>
            <a:lvl1pPr>
              <a:lnSpc>
                <a:spcPct val="110000"/>
              </a:lnSpc>
              <a:defRPr sz="2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4">
            <a:extLst>
              <a:ext uri="{FF2B5EF4-FFF2-40B4-BE49-F238E27FC236}">
                <a16:creationId xmlns:a16="http://schemas.microsoft.com/office/drawing/2014/main" id="{C479F5F8-E8CA-C11D-54FB-D28FC747112A}"/>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987120591"/>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 Text + Image 0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BE36884-6014-8E0A-1FEF-BDD8031D1CF7}"/>
              </a:ext>
            </a:extLst>
          </p:cNvPr>
          <p:cNvSpPr>
            <a:spLocks noGrp="1"/>
          </p:cNvSpPr>
          <p:nvPr>
            <p:ph type="pic" sz="quarter" idx="12" hasCustomPrompt="1"/>
          </p:nvPr>
        </p:nvSpPr>
        <p:spPr>
          <a:xfrm>
            <a:off x="8275638" y="1463675"/>
            <a:ext cx="3402012" cy="3657600"/>
          </a:xfrm>
          <a:solidFill>
            <a:schemeClr val="accent4"/>
          </a:solidFill>
        </p:spPr>
        <p:txBody>
          <a:bodyPr anchor="ctr">
            <a:normAutofit/>
          </a:bodyPr>
          <a:lstStyle>
            <a:lvl1pPr algn="ctr">
              <a:defRPr sz="1600" b="1" i="0">
                <a:solidFill>
                  <a:schemeClr val="tx1"/>
                </a:solidFill>
                <a:latin typeface="Invention" panose="020B0503020008020204" pitchFamily="34" charset="0"/>
              </a:defRPr>
            </a:lvl1pPr>
          </a:lstStyle>
          <a:p>
            <a:r>
              <a:rPr lang="en-US"/>
              <a:t>Insert Picture</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7204000" cy="1325563"/>
          </a:xfrm>
        </p:spPr>
        <p:txBody>
          <a:bodyPr lIns="0" tIns="0" rIns="0" bIns="0" anchor="b" anchorCtr="0">
            <a:noAutofit/>
          </a:bodyPr>
          <a:lstStyle>
            <a:lvl1pPr>
              <a:defRPr sz="3600" b="1" i="0">
                <a:latin typeface="Invention" panose="020B0503020008020204" pitchFamily="34" charset="0"/>
              </a:defRPr>
            </a:lvl1pPr>
          </a:lstStyle>
          <a:p>
            <a:r>
              <a:rPr lang="en-US"/>
              <a:t>Click to edit</a:t>
            </a:r>
            <a:br>
              <a:rPr lang="en-US"/>
            </a:br>
            <a:r>
              <a:rPr lang="en-US"/>
              <a:t>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874520"/>
            <a:ext cx="7205472" cy="3657600"/>
          </a:xfrm>
        </p:spPr>
        <p:txBody>
          <a:bodyPr>
            <a:noAutofit/>
          </a:bodyPr>
          <a:lstStyle>
            <a:lvl1pPr>
              <a:lnSpc>
                <a:spcPct val="110000"/>
              </a:lnSpc>
              <a:spcBef>
                <a:spcPts val="2500"/>
              </a:spcBef>
              <a:defRPr sz="1600" b="1" i="0">
                <a:latin typeface="Invention" panose="020B0503020008020204" pitchFamily="34" charset="0"/>
              </a:defRPr>
            </a:lvl1pPr>
            <a:lvl2pPr marL="9525" indent="0">
              <a:lnSpc>
                <a:spcPct val="110000"/>
              </a:lnSpc>
              <a:spcBef>
                <a:spcPts val="1250"/>
              </a:spcBef>
              <a:buNone/>
              <a:tabLst/>
              <a:defRPr sz="1600" b="0" i="0">
                <a:solidFill>
                  <a:schemeClr val="tx1"/>
                </a:solidFill>
                <a:latin typeface="Invention Light" panose="020B0403020008020204" pitchFamily="34" charset="0"/>
              </a:defRPr>
            </a:lvl2pPr>
            <a:lvl3pPr marL="180975" indent="-169863">
              <a:tabLst/>
              <a:defRPr sz="1400" b="0" i="0">
                <a:solidFill>
                  <a:schemeClr val="tx2"/>
                </a:solidFill>
                <a:latin typeface="Invention" panose="020B0503020008020204" pitchFamily="34" charset="0"/>
              </a:defRPr>
            </a:lvl3pPr>
            <a:lvl4pPr marL="293688" indent="-101600">
              <a:tabLst/>
              <a:defRPr sz="1100" b="0" i="0">
                <a:solidFill>
                  <a:schemeClr val="tx2"/>
                </a:solidFill>
                <a:latin typeface="Invention" panose="020B0503020008020204" pitchFamily="34" charset="0"/>
              </a:defRPr>
            </a:lvl4pPr>
            <a:lvl5pPr marL="407988" indent="-114300">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525522904"/>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 Text + Object 01">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31091"/>
            <a:ext cx="4695555" cy="633905"/>
          </a:xfrm>
        </p:spPr>
        <p:txBody>
          <a:bodyPr vert="horz" lIns="0" tIns="0" rIns="0" bIns="0" rtlCol="0" anchor="b" anchorCtr="0">
            <a:noAutofit/>
          </a:bodyPr>
          <a:lstStyle>
            <a:lvl1pPr>
              <a:defRPr lang="en-US" sz="3600"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490472"/>
            <a:ext cx="4690872" cy="3491675"/>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grpSp>
        <p:nvGrpSpPr>
          <p:cNvPr id="3" name="Group 2">
            <a:extLst>
              <a:ext uri="{FF2B5EF4-FFF2-40B4-BE49-F238E27FC236}">
                <a16:creationId xmlns:a16="http://schemas.microsoft.com/office/drawing/2014/main" id="{BD14BE80-975A-9C94-81B1-D883344C3DF3}"/>
              </a:ext>
            </a:extLst>
          </p:cNvPr>
          <p:cNvGrpSpPr/>
          <p:nvPr userDrawn="1"/>
        </p:nvGrpSpPr>
        <p:grpSpPr>
          <a:xfrm>
            <a:off x="512083" y="5015329"/>
            <a:ext cx="1530939" cy="1095591"/>
            <a:chOff x="512083" y="5015329"/>
            <a:chExt cx="1530939" cy="1095591"/>
          </a:xfrm>
        </p:grpSpPr>
        <p:sp>
          <p:nvSpPr>
            <p:cNvPr id="5" name="Freeform 4">
              <a:extLst>
                <a:ext uri="{FF2B5EF4-FFF2-40B4-BE49-F238E27FC236}">
                  <a16:creationId xmlns:a16="http://schemas.microsoft.com/office/drawing/2014/main" id="{66B0DDF7-9A4B-0E2E-FF7E-DCCC844C09BB}"/>
                </a:ext>
              </a:extLst>
            </p:cNvPr>
            <p:cNvSpPr/>
            <p:nvPr/>
          </p:nvSpPr>
          <p:spPr>
            <a:xfrm>
              <a:off x="512083" y="5015329"/>
              <a:ext cx="1530939" cy="1095591"/>
            </a:xfrm>
            <a:custGeom>
              <a:avLst/>
              <a:gdLst>
                <a:gd name="connsiteX0" fmla="*/ 290731 w 1530939"/>
                <a:gd name="connsiteY0" fmla="*/ 0 h 1095591"/>
                <a:gd name="connsiteX1" fmla="*/ 295821 w 1530939"/>
                <a:gd name="connsiteY1" fmla="*/ 50644 h 1095591"/>
                <a:gd name="connsiteX2" fmla="*/ 223028 w 1530939"/>
                <a:gd name="connsiteY2" fmla="*/ 76134 h 1095591"/>
                <a:gd name="connsiteX3" fmla="*/ 186885 w 1530939"/>
                <a:gd name="connsiteY3" fmla="*/ 154716 h 1095591"/>
                <a:gd name="connsiteX4" fmla="*/ 290731 w 1530939"/>
                <a:gd name="connsiteY4" fmla="*/ 0 h 1095591"/>
                <a:gd name="connsiteX5" fmla="*/ 17118 w 1530939"/>
                <a:gd name="connsiteY5" fmla="*/ 121882 h 1095591"/>
                <a:gd name="connsiteX6" fmla="*/ 45200 w 1530939"/>
                <a:gd name="connsiteY6" fmla="*/ 79257 h 1095591"/>
                <a:gd name="connsiteX7" fmla="*/ 22039 w 1530939"/>
                <a:gd name="connsiteY7" fmla="*/ 54526 h 1095591"/>
                <a:gd name="connsiteX8" fmla="*/ 29844 w 1530939"/>
                <a:gd name="connsiteY8" fmla="*/ 177759 h 1095591"/>
                <a:gd name="connsiteX9" fmla="*/ 17118 w 1530939"/>
                <a:gd name="connsiteY9" fmla="*/ 121798 h 1095591"/>
                <a:gd name="connsiteX10" fmla="*/ 1530940 w 1530939"/>
                <a:gd name="connsiteY10" fmla="*/ 1095592 h 1095591"/>
                <a:gd name="connsiteX11" fmla="*/ 1214906 w 1530939"/>
                <a:gd name="connsiteY11" fmla="*/ 987552 h 1095591"/>
                <a:gd name="connsiteX12" fmla="*/ 1257836 w 1530939"/>
                <a:gd name="connsiteY12" fmla="*/ 723614 h 1095591"/>
                <a:gd name="connsiteX13" fmla="*/ 1333345 w 1530939"/>
                <a:gd name="connsiteY13" fmla="*/ 565015 h 1095591"/>
                <a:gd name="connsiteX14" fmla="*/ 1333345 w 1530939"/>
                <a:gd name="connsiteY14" fmla="*/ 157080 h 1095591"/>
                <a:gd name="connsiteX15" fmla="*/ 1203029 w 1530939"/>
                <a:gd name="connsiteY15" fmla="*/ 366154 h 1095591"/>
                <a:gd name="connsiteX16" fmla="*/ 1203029 w 1530939"/>
                <a:gd name="connsiteY16" fmla="*/ 365901 h 1095591"/>
                <a:gd name="connsiteX17" fmla="*/ 1144234 w 1530939"/>
                <a:gd name="connsiteY17" fmla="*/ 361005 h 1095591"/>
                <a:gd name="connsiteX18" fmla="*/ 1084336 w 1530939"/>
                <a:gd name="connsiteY18" fmla="*/ 366069 h 1095591"/>
                <a:gd name="connsiteX19" fmla="*/ 954020 w 1530939"/>
                <a:gd name="connsiteY19" fmla="*/ 156995 h 1095591"/>
                <a:gd name="connsiteX20" fmla="*/ 954020 w 1530939"/>
                <a:gd name="connsiteY20" fmla="*/ 564930 h 1095591"/>
                <a:gd name="connsiteX21" fmla="*/ 978369 w 1530939"/>
                <a:gd name="connsiteY21" fmla="*/ 673983 h 1095591"/>
                <a:gd name="connsiteX22" fmla="*/ 144550 w 1530939"/>
                <a:gd name="connsiteY22" fmla="*/ 40009 h 1095591"/>
                <a:gd name="connsiteX23" fmla="*/ 90845 w 1530939"/>
                <a:gd name="connsiteY23" fmla="*/ 385145 h 1095591"/>
                <a:gd name="connsiteX24" fmla="*/ 156767 w 1530939"/>
                <a:gd name="connsiteY24" fmla="*/ 924923 h 1095591"/>
                <a:gd name="connsiteX25" fmla="*/ 11009 w 1530939"/>
                <a:gd name="connsiteY25" fmla="*/ 1095592 h 1095591"/>
                <a:gd name="connsiteX26" fmla="*/ 371585 w 1530939"/>
                <a:gd name="connsiteY26" fmla="*/ 1095592 h 1095591"/>
                <a:gd name="connsiteX27" fmla="*/ 226676 w 1530939"/>
                <a:gd name="connsiteY27" fmla="*/ 1015659 h 1095591"/>
                <a:gd name="connsiteX28" fmla="*/ 378542 w 1530939"/>
                <a:gd name="connsiteY28" fmla="*/ 598186 h 1095591"/>
                <a:gd name="connsiteX29" fmla="*/ 343332 w 1530939"/>
                <a:gd name="connsiteY29" fmla="*/ 981897 h 1095591"/>
                <a:gd name="connsiteX30" fmla="*/ 915247 w 1530939"/>
                <a:gd name="connsiteY30" fmla="*/ 1095592 h 1095591"/>
                <a:gd name="connsiteX31" fmla="*/ 1102068 w 1530939"/>
                <a:gd name="connsiteY31" fmla="*/ 847269 h 1095591"/>
                <a:gd name="connsiteX32" fmla="*/ 969885 w 1530939"/>
                <a:gd name="connsiteY32" fmla="*/ 1095592 h 1095591"/>
                <a:gd name="connsiteX33" fmla="*/ 1530855 w 1530939"/>
                <a:gd name="connsiteY33" fmla="*/ 1095592 h 1095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530939" h="1095591">
                  <a:moveTo>
                    <a:pt x="290731" y="0"/>
                  </a:moveTo>
                  <a:cubicBezTo>
                    <a:pt x="290731" y="0"/>
                    <a:pt x="295821" y="50644"/>
                    <a:pt x="295821" y="50644"/>
                  </a:cubicBezTo>
                  <a:cubicBezTo>
                    <a:pt x="271048" y="48787"/>
                    <a:pt x="243983" y="57227"/>
                    <a:pt x="223028" y="76134"/>
                  </a:cubicBezTo>
                  <a:cubicBezTo>
                    <a:pt x="202072" y="94704"/>
                    <a:pt x="187903" y="123317"/>
                    <a:pt x="186885" y="154716"/>
                  </a:cubicBezTo>
                  <a:cubicBezTo>
                    <a:pt x="169323" y="87276"/>
                    <a:pt x="219549" y="13505"/>
                    <a:pt x="290731" y="0"/>
                  </a:cubicBezTo>
                  <a:close/>
                  <a:moveTo>
                    <a:pt x="17118" y="121882"/>
                  </a:moveTo>
                  <a:cubicBezTo>
                    <a:pt x="20512" y="103566"/>
                    <a:pt x="31371" y="88204"/>
                    <a:pt x="45200" y="79257"/>
                  </a:cubicBezTo>
                  <a:cubicBezTo>
                    <a:pt x="45200" y="79257"/>
                    <a:pt x="22039" y="54526"/>
                    <a:pt x="22039" y="54526"/>
                  </a:cubicBezTo>
                  <a:cubicBezTo>
                    <a:pt x="-10116" y="90146"/>
                    <a:pt x="-6722" y="149230"/>
                    <a:pt x="29844" y="177759"/>
                  </a:cubicBezTo>
                  <a:cubicBezTo>
                    <a:pt x="17712" y="160794"/>
                    <a:pt x="13555" y="140030"/>
                    <a:pt x="17118" y="121798"/>
                  </a:cubicBezTo>
                  <a:close/>
                  <a:moveTo>
                    <a:pt x="1530940" y="1095592"/>
                  </a:moveTo>
                  <a:cubicBezTo>
                    <a:pt x="1530940" y="930071"/>
                    <a:pt x="1214906" y="987552"/>
                    <a:pt x="1214906" y="987552"/>
                  </a:cubicBezTo>
                  <a:lnTo>
                    <a:pt x="1257836" y="723614"/>
                  </a:lnTo>
                  <a:cubicBezTo>
                    <a:pt x="1333345" y="662588"/>
                    <a:pt x="1333345" y="565015"/>
                    <a:pt x="1333345" y="565015"/>
                  </a:cubicBezTo>
                  <a:lnTo>
                    <a:pt x="1333345" y="157080"/>
                  </a:lnTo>
                  <a:cubicBezTo>
                    <a:pt x="1333345" y="157080"/>
                    <a:pt x="1252491" y="207133"/>
                    <a:pt x="1203029" y="366154"/>
                  </a:cubicBezTo>
                  <a:lnTo>
                    <a:pt x="1203029" y="365901"/>
                  </a:lnTo>
                  <a:cubicBezTo>
                    <a:pt x="1202520" y="365816"/>
                    <a:pt x="1178849" y="361005"/>
                    <a:pt x="1144234" y="361005"/>
                  </a:cubicBezTo>
                  <a:cubicBezTo>
                    <a:pt x="1109618" y="361005"/>
                    <a:pt x="1084336" y="366069"/>
                    <a:pt x="1084336" y="366069"/>
                  </a:cubicBezTo>
                  <a:cubicBezTo>
                    <a:pt x="1034873" y="207048"/>
                    <a:pt x="954020" y="156995"/>
                    <a:pt x="954020" y="156995"/>
                  </a:cubicBezTo>
                  <a:lnTo>
                    <a:pt x="954020" y="564930"/>
                  </a:lnTo>
                  <a:cubicBezTo>
                    <a:pt x="954020" y="564930"/>
                    <a:pt x="954020" y="620470"/>
                    <a:pt x="978369" y="673983"/>
                  </a:cubicBezTo>
                  <a:cubicBezTo>
                    <a:pt x="470340" y="759655"/>
                    <a:pt x="63356" y="437139"/>
                    <a:pt x="144550" y="40009"/>
                  </a:cubicBezTo>
                  <a:cubicBezTo>
                    <a:pt x="-8928" y="205782"/>
                    <a:pt x="90845" y="385145"/>
                    <a:pt x="90845" y="385145"/>
                  </a:cubicBezTo>
                  <a:cubicBezTo>
                    <a:pt x="-88340" y="721757"/>
                    <a:pt x="156767" y="924923"/>
                    <a:pt x="156767" y="924923"/>
                  </a:cubicBezTo>
                  <a:lnTo>
                    <a:pt x="11009" y="1095592"/>
                  </a:lnTo>
                  <a:lnTo>
                    <a:pt x="371585" y="1095592"/>
                  </a:lnTo>
                  <a:cubicBezTo>
                    <a:pt x="371585" y="988903"/>
                    <a:pt x="226676" y="1015659"/>
                    <a:pt x="226676" y="1015659"/>
                  </a:cubicBezTo>
                  <a:cubicBezTo>
                    <a:pt x="639598" y="792827"/>
                    <a:pt x="404842" y="616503"/>
                    <a:pt x="378542" y="598186"/>
                  </a:cubicBezTo>
                  <a:cubicBezTo>
                    <a:pt x="652324" y="779238"/>
                    <a:pt x="343332" y="981897"/>
                    <a:pt x="343332" y="981897"/>
                  </a:cubicBezTo>
                  <a:cubicBezTo>
                    <a:pt x="500204" y="1071705"/>
                    <a:pt x="915247" y="1095592"/>
                    <a:pt x="915247" y="1095592"/>
                  </a:cubicBezTo>
                  <a:lnTo>
                    <a:pt x="1102068" y="847269"/>
                  </a:lnTo>
                  <a:lnTo>
                    <a:pt x="969885" y="1095592"/>
                  </a:lnTo>
                  <a:lnTo>
                    <a:pt x="1530855" y="1095592"/>
                  </a:lnTo>
                  <a:close/>
                </a:path>
              </a:pathLst>
            </a:custGeom>
            <a:solidFill>
              <a:schemeClr val="accent1"/>
            </a:solidFill>
            <a:ln w="8467"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ABCB9564-905E-B332-AF36-818F5BA0F5ED}"/>
                </a:ext>
              </a:extLst>
            </p:cNvPr>
            <p:cNvSpPr/>
            <p:nvPr/>
          </p:nvSpPr>
          <p:spPr>
            <a:xfrm>
              <a:off x="1582589" y="5491548"/>
              <a:ext cx="146184" cy="101456"/>
            </a:xfrm>
            <a:custGeom>
              <a:avLst/>
              <a:gdLst>
                <a:gd name="connsiteX0" fmla="*/ 4243 w 146184"/>
                <a:gd name="connsiteY0" fmla="*/ 40937 h 101456"/>
                <a:gd name="connsiteX1" fmla="*/ 27066 w 146184"/>
                <a:gd name="connsiteY1" fmla="*/ 76388 h 101456"/>
                <a:gd name="connsiteX2" fmla="*/ 119118 w 146184"/>
                <a:gd name="connsiteY2" fmla="*/ 76388 h 101456"/>
                <a:gd name="connsiteX3" fmla="*/ 141941 w 146184"/>
                <a:gd name="connsiteY3" fmla="*/ 40937 h 101456"/>
                <a:gd name="connsiteX4" fmla="*/ 119373 w 146184"/>
                <a:gd name="connsiteY4" fmla="*/ 0 h 101456"/>
                <a:gd name="connsiteX5" fmla="*/ 26811 w 146184"/>
                <a:gd name="connsiteY5" fmla="*/ 0 h 101456"/>
                <a:gd name="connsiteX6" fmla="*/ 4243 w 146184"/>
                <a:gd name="connsiteY6" fmla="*/ 40937 h 10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 h="101456">
                  <a:moveTo>
                    <a:pt x="4243" y="40937"/>
                  </a:moveTo>
                  <a:lnTo>
                    <a:pt x="27066" y="76388"/>
                  </a:lnTo>
                  <a:cubicBezTo>
                    <a:pt x="48531" y="109812"/>
                    <a:pt x="97654" y="109812"/>
                    <a:pt x="119118" y="76388"/>
                  </a:cubicBezTo>
                  <a:lnTo>
                    <a:pt x="141941" y="40937"/>
                  </a:lnTo>
                  <a:cubicBezTo>
                    <a:pt x="153310" y="23212"/>
                    <a:pt x="140499" y="0"/>
                    <a:pt x="119373" y="0"/>
                  </a:cubicBezTo>
                  <a:lnTo>
                    <a:pt x="26811" y="0"/>
                  </a:lnTo>
                  <a:cubicBezTo>
                    <a:pt x="5686" y="0"/>
                    <a:pt x="-7125" y="23212"/>
                    <a:pt x="4243" y="40937"/>
                  </a:cubicBezTo>
                  <a:close/>
                </a:path>
              </a:pathLst>
            </a:custGeom>
            <a:solidFill>
              <a:srgbClr val="3A82C3"/>
            </a:solidFill>
            <a:ln w="8467" cap="flat">
              <a:noFill/>
              <a:prstDash val="solid"/>
              <a:miter/>
            </a:ln>
          </p:spPr>
          <p:txBody>
            <a:bodyPr rtlCol="0" anchor="ctr"/>
            <a:lstStyle/>
            <a:p>
              <a:endParaRPr lang="en-US"/>
            </a:p>
          </p:txBody>
        </p:sp>
      </p:grpSp>
    </p:spTree>
    <p:extLst>
      <p:ext uri="{BB962C8B-B14F-4D97-AF65-F5344CB8AC3E}">
        <p14:creationId xmlns:p14="http://schemas.microsoft.com/office/powerpoint/2010/main" val="3212991042"/>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 Text + Object 02">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A2E74D5-54E3-EEC4-AE76-63892B6EF463}"/>
              </a:ext>
            </a:extLst>
          </p:cNvPr>
          <p:cNvSpPr>
            <a:spLocks noGrp="1"/>
          </p:cNvSpPr>
          <p:nvPr>
            <p:ph sz="quarter" idx="11" hasCustomPrompt="1"/>
          </p:nvPr>
        </p:nvSpPr>
        <p:spPr>
          <a:xfrm>
            <a:off x="5719763" y="692150"/>
            <a:ext cx="6145212" cy="5184775"/>
          </a:xfrm>
          <a:solidFill>
            <a:schemeClr val="accent4"/>
          </a:solidFill>
        </p:spPr>
        <p:txBody>
          <a:bodyPr anchor="ctr">
            <a:normAutofit/>
          </a:bodyPr>
          <a:lstStyle>
            <a:lvl1pPr algn="ctr">
              <a:defRPr sz="1600" b="1" i="0">
                <a:latin typeface="Invention" panose="020B0503020008020204" pitchFamily="34" charset="0"/>
              </a:defRPr>
            </a:lvl1pPr>
          </a:lstStyle>
          <a:p>
            <a:pPr lvl="0"/>
            <a:r>
              <a:rPr lang="en-US"/>
              <a:t>Insert Object</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42976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84832"/>
            <a:ext cx="469087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cxnSp>
        <p:nvCxnSpPr>
          <p:cNvPr id="3" name="Straight Connector 2">
            <a:extLst>
              <a:ext uri="{FF2B5EF4-FFF2-40B4-BE49-F238E27FC236}">
                <a16:creationId xmlns:a16="http://schemas.microsoft.com/office/drawing/2014/main" id="{09408421-AC47-D667-4488-8B60EA5FA6ED}"/>
              </a:ext>
            </a:extLst>
          </p:cNvPr>
          <p:cNvCxnSpPr>
            <a:cxnSpLocks/>
          </p:cNvCxnSpPr>
          <p:nvPr userDrawn="1"/>
        </p:nvCxnSpPr>
        <p:spPr>
          <a:xfrm>
            <a:off x="512064" y="1895546"/>
            <a:ext cx="3019412"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3467287"/>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 Text on L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B21B743-6A6D-A7F2-9098-0E9FBA5ACF47}"/>
              </a:ext>
            </a:extLst>
          </p:cNvPr>
          <p:cNvSpPr/>
          <p:nvPr userDrawn="1"/>
        </p:nvSpPr>
        <p:spPr>
          <a:xfrm>
            <a:off x="0" y="-1"/>
            <a:ext cx="12192000" cy="6117336"/>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400033C-69B9-4DA5-17BC-77BE279A96C3}"/>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646938"/>
            <a:ext cx="10106406" cy="1325880"/>
          </a:xfrm>
        </p:spPr>
        <p:txBody>
          <a:bodyPr lIns="0" tIns="0" rIns="0" bIns="0" anchor="b" anchorCtr="0">
            <a:noAutofit/>
          </a:bodyPr>
          <a:lstStyle>
            <a:lvl1pPr>
              <a:defRPr sz="44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219706"/>
            <a:ext cx="6047232" cy="3461313"/>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4">
            <a:extLst>
              <a:ext uri="{FF2B5EF4-FFF2-40B4-BE49-F238E27FC236}">
                <a16:creationId xmlns:a16="http://schemas.microsoft.com/office/drawing/2014/main" id="{9DD8515C-E800-0806-D6D7-9F0BB0D32FF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2230185891"/>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Section + Text 0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0" y="0"/>
            <a:ext cx="5930287" cy="61173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p:nvPr>
        </p:nvSpPr>
        <p:spPr>
          <a:xfrm>
            <a:off x="512064" y="658368"/>
            <a:ext cx="5183678" cy="1325563"/>
          </a:xfrm>
        </p:spPr>
        <p:txBody>
          <a:bodyPr anchor="b" anchorCtr="0">
            <a:noAutofit/>
          </a:bodyPr>
          <a:lstStyle>
            <a:lvl1pPr>
              <a:defRPr b="1" i="0">
                <a:solidFill>
                  <a:schemeClr val="bg1"/>
                </a:solidFill>
                <a:latin typeface="Invention" panose="020B0503020008020204" pitchFamily="34" charset="0"/>
              </a:defRPr>
            </a:lvl1pPr>
          </a:lstStyle>
          <a:p>
            <a:r>
              <a:rPr lang="en-US"/>
              <a:t>Click to edit Master title style</a:t>
            </a:r>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2176272"/>
            <a:ext cx="5183678" cy="3214630"/>
          </a:xfrm>
          <a:prstGeom prst="rect">
            <a:avLst/>
          </a:prstGeom>
        </p:spPr>
        <p:txBody>
          <a:bodyPr vert="horz" wrap="square" lIns="0" tIns="0" rIns="0" bIns="0" rtlCol="0">
            <a:noAutofit/>
          </a:bodyPr>
          <a:lstStyle>
            <a:lvl1pPr>
              <a:lnSpc>
                <a:spcPct val="100000"/>
              </a:lnSpc>
              <a:spcBef>
                <a:spcPts val="1000"/>
              </a:spcBef>
              <a:defRPr sz="1800">
                <a:solidFill>
                  <a:schemeClr val="bg1"/>
                </a:solidFill>
              </a:defRPr>
            </a:lvl1pPr>
            <a:lvl2pPr marL="236538" indent="-225425">
              <a:lnSpc>
                <a:spcPct val="100000"/>
              </a:lnSpc>
              <a:spcBef>
                <a:spcPts val="1000"/>
              </a:spcBef>
              <a:tabLst/>
              <a:defRPr sz="1800">
                <a:solidFill>
                  <a:schemeClr val="bg1"/>
                </a:solidFill>
              </a:defRPr>
            </a:lvl2pPr>
            <a:lvl3pPr marL="463550" indent="-227013">
              <a:lnSpc>
                <a:spcPct val="100000"/>
              </a:lnSpc>
              <a:spcBef>
                <a:spcPts val="500"/>
              </a:spcBef>
              <a:tabLst/>
              <a:defRPr sz="1600">
                <a:solidFill>
                  <a:schemeClr val="bg1"/>
                </a:solidFill>
              </a:defRPr>
            </a:lvl3pPr>
            <a:lvl4pPr marL="633413" indent="-169863">
              <a:lnSpc>
                <a:spcPct val="100000"/>
              </a:lnSpc>
              <a:spcBef>
                <a:spcPts val="500"/>
              </a:spcBef>
              <a:tabLst/>
              <a:defRPr sz="1400">
                <a:solidFill>
                  <a:schemeClr val="bg1"/>
                </a:solidFill>
              </a:defRPr>
            </a:lvl4pPr>
            <a:lvl5pPr marL="747713" indent="-114300">
              <a:lnSpc>
                <a:spcPct val="100000"/>
              </a:lnSpc>
              <a:spcBef>
                <a:spcPts val="500"/>
              </a:spcBef>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464808" y="658368"/>
            <a:ext cx="5183678" cy="1323952"/>
          </a:xfrm>
          <a:prstGeom prst="rect">
            <a:avLst/>
          </a:prstGeom>
        </p:spPr>
        <p:txBody>
          <a:bodyPr wrap="square" anchor="b" anchorCtr="0">
            <a:noAutofit/>
          </a:bodyPr>
          <a:lstStyle>
            <a:lvl1pPr marL="0" indent="0" algn="l" defTabSz="914400" rtl="0" eaLnBrk="1" latinLnBrk="0" hangingPunct="1">
              <a:lnSpc>
                <a:spcPct val="90000"/>
              </a:lnSpc>
              <a:spcBef>
                <a:spcPct val="0"/>
              </a:spcBef>
              <a:buNone/>
              <a:defRPr lang="en-GB" sz="4400" b="1" i="0" kern="1200" dirty="0">
                <a:solidFill>
                  <a:srgbClr val="067EBE"/>
                </a:solidFill>
                <a:latin typeface="Invention" panose="020B0503020008020204" pitchFamily="34" charset="0"/>
                <a:ea typeface="+mj-ea"/>
                <a:cs typeface="+mj-cs"/>
              </a:defRPr>
            </a:lvl1pPr>
          </a:lstStyle>
          <a:p>
            <a:r>
              <a:rPr lang="en-US"/>
              <a:t>Click to edit Master subtitle style</a:t>
            </a:r>
            <a:endParaRPr lang="en-GB"/>
          </a:p>
        </p:txBody>
      </p:sp>
      <p:sp>
        <p:nvSpPr>
          <p:cNvPr id="10" name="Content Placeholder 9">
            <a:extLst>
              <a:ext uri="{FF2B5EF4-FFF2-40B4-BE49-F238E27FC236}">
                <a16:creationId xmlns:a16="http://schemas.microsoft.com/office/drawing/2014/main" id="{6275E7D6-BB37-2A18-6F5B-F2B3A6B60D87}"/>
              </a:ext>
            </a:extLst>
          </p:cNvPr>
          <p:cNvSpPr>
            <a:spLocks noGrp="1"/>
          </p:cNvSpPr>
          <p:nvPr>
            <p:ph sz="quarter" idx="13"/>
          </p:nvPr>
        </p:nvSpPr>
        <p:spPr>
          <a:xfrm>
            <a:off x="6464808" y="2176272"/>
            <a:ext cx="5183678" cy="3214688"/>
          </a:xfrm>
        </p:spPr>
        <p:txBody>
          <a:bodyPr>
            <a:noAutofit/>
          </a:bodyPr>
          <a:lstStyle>
            <a:lvl1pPr>
              <a:spcBef>
                <a:spcPts val="1000"/>
              </a:spcBef>
              <a:defRPr sz="1800"/>
            </a:lvl1pPr>
            <a:lvl2pPr marL="234950" indent="-234950">
              <a:lnSpc>
                <a:spcPct val="100000"/>
              </a:lnSpc>
              <a:spcBef>
                <a:spcPts val="1000"/>
              </a:spcBef>
              <a:tabLst/>
              <a:defRPr/>
            </a:lvl2pPr>
            <a:lvl3pPr marL="457200" indent="-222250">
              <a:lnSpc>
                <a:spcPct val="100000"/>
              </a:lnSpc>
              <a:tabLst/>
              <a:defRPr/>
            </a:lvl3pPr>
            <a:lvl4pPr marL="635000" indent="-163513">
              <a:lnSpc>
                <a:spcPct val="100000"/>
              </a:lnSpc>
              <a:tabLst/>
              <a:defRPr/>
            </a:lvl4pPr>
            <a:lvl5pPr marL="811213" indent="-161925">
              <a:lnSpc>
                <a:spcPct val="100000"/>
              </a:lnSpc>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4">
            <a:extLst>
              <a:ext uri="{FF2B5EF4-FFF2-40B4-BE49-F238E27FC236}">
                <a16:creationId xmlns:a16="http://schemas.microsoft.com/office/drawing/2014/main" id="{8290EC6C-3E7B-14A9-17FB-DB0A48BA2342}"/>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Tree>
    <p:extLst>
      <p:ext uri="{BB962C8B-B14F-4D97-AF65-F5344CB8AC3E}">
        <p14:creationId xmlns:p14="http://schemas.microsoft.com/office/powerpoint/2010/main" val="343986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 Image 01">
    <p:spTree>
      <p:nvGrpSpPr>
        <p:cNvPr id="1" name=""/>
        <p:cNvGrpSpPr/>
        <p:nvPr/>
      </p:nvGrpSpPr>
      <p:grpSpPr>
        <a:xfrm>
          <a:off x="0" y="0"/>
          <a:ext cx="0" cy="0"/>
          <a:chOff x="0" y="0"/>
          <a:chExt cx="0" cy="0"/>
        </a:xfrm>
      </p:grpSpPr>
      <p:pic>
        <p:nvPicPr>
          <p:cNvPr id="9" name="Picture 8" descr="Icon&#10;&#10;Description automatically generated with medium confidence">
            <a:extLst>
              <a:ext uri="{FF2B5EF4-FFF2-40B4-BE49-F238E27FC236}">
                <a16:creationId xmlns:a16="http://schemas.microsoft.com/office/drawing/2014/main" id="{26450F8E-55B1-2A55-09A4-E5E75A9BD5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350" y="-1"/>
            <a:ext cx="12188952" cy="6863434"/>
          </a:xfrm>
          <a:prstGeom prst="rect">
            <a:avLst/>
          </a:prstGeom>
        </p:spPr>
      </p:pic>
      <p:pic>
        <p:nvPicPr>
          <p:cNvPr id="4" name="Picture 3">
            <a:extLst>
              <a:ext uri="{FF2B5EF4-FFF2-40B4-BE49-F238E27FC236}">
                <a16:creationId xmlns:a16="http://schemas.microsoft.com/office/drawing/2014/main" id="{1A0732D3-1166-E39A-3B9C-0CFD1E00453C}"/>
              </a:ext>
            </a:extLst>
          </p:cNvPr>
          <p:cNvPicPr>
            <a:picLocks noChangeAspect="1"/>
          </p:cNvPicPr>
          <p:nvPr userDrawn="1"/>
        </p:nvPicPr>
        <p:blipFill>
          <a:blip r:embed="rId3"/>
          <a:stretch>
            <a:fillRect/>
          </a:stretch>
        </p:blipFill>
        <p:spPr>
          <a:xfrm>
            <a:off x="0" y="6102405"/>
            <a:ext cx="12192000" cy="31695"/>
          </a:xfrm>
          <a:prstGeom prst="rect">
            <a:avLst/>
          </a:prstGeom>
        </p:spPr>
      </p:pic>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1005840"/>
            <a:ext cx="4695555" cy="1325563"/>
          </a:xfrm>
        </p:spPr>
        <p:txBody>
          <a:bodyPr lIns="0" tIns="0" rIns="0" bIns="0" anchor="b" anchorCtr="0">
            <a:noAutofit/>
          </a:bodyPr>
          <a:lstStyle>
            <a:lvl1pPr>
              <a:lnSpc>
                <a:spcPct val="100000"/>
              </a:lnSpc>
              <a:defRPr sz="3200"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679192"/>
            <a:ext cx="5582412" cy="2877468"/>
          </a:xfrm>
        </p:spPr>
        <p:txBody>
          <a:bodyPr>
            <a:noAutofit/>
          </a:bodyPr>
          <a:lstStyle>
            <a:lvl1pPr>
              <a:lnSpc>
                <a:spcPct val="110000"/>
              </a:lnSpc>
              <a:spcBef>
                <a:spcPts val="2500"/>
              </a:spcBef>
              <a:defRPr sz="1600" b="1" i="0">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lide Number Placeholder 4">
            <a:extLst>
              <a:ext uri="{FF2B5EF4-FFF2-40B4-BE49-F238E27FC236}">
                <a16:creationId xmlns:a16="http://schemas.microsoft.com/office/drawing/2014/main" id="{ADCE91F5-B3FD-C0E1-CF42-04BB53A4156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6" name="Picture Placeholder 5">
            <a:extLst>
              <a:ext uri="{FF2B5EF4-FFF2-40B4-BE49-F238E27FC236}">
                <a16:creationId xmlns:a16="http://schemas.microsoft.com/office/drawing/2014/main" id="{83232E9E-E593-23CD-39F5-FE7C43EA455B}"/>
              </a:ext>
            </a:extLst>
          </p:cNvPr>
          <p:cNvSpPr>
            <a:spLocks noGrp="1"/>
          </p:cNvSpPr>
          <p:nvPr>
            <p:ph type="pic" sz="quarter" idx="12" hasCustomPrompt="1"/>
          </p:nvPr>
        </p:nvSpPr>
        <p:spPr>
          <a:xfrm>
            <a:off x="3583051" y="-613"/>
            <a:ext cx="8615299" cy="613593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15"/>
              <a:gd name="connsiteY0" fmla="*/ 0 h 10000"/>
              <a:gd name="connsiteX1" fmla="*/ 10000 w 10015"/>
              <a:gd name="connsiteY1" fmla="*/ 0 h 10000"/>
              <a:gd name="connsiteX2" fmla="*/ 10015 w 10015"/>
              <a:gd name="connsiteY2" fmla="*/ 10000 h 10000"/>
              <a:gd name="connsiteX3" fmla="*/ 2000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4107 w 10015"/>
              <a:gd name="connsiteY3" fmla="*/ 9644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15"/>
              <a:gd name="connsiteY0" fmla="*/ 0 h 10000"/>
              <a:gd name="connsiteX1" fmla="*/ 10000 w 10015"/>
              <a:gd name="connsiteY1" fmla="*/ 0 h 10000"/>
              <a:gd name="connsiteX2" fmla="*/ 10015 w 10015"/>
              <a:gd name="connsiteY2" fmla="*/ 10000 h 10000"/>
              <a:gd name="connsiteX3" fmla="*/ 6874 w 10015"/>
              <a:gd name="connsiteY3" fmla="*/ 10000 h 10000"/>
              <a:gd name="connsiteX4" fmla="*/ 0 w 10015"/>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53"/>
              <a:gd name="connsiteY0" fmla="*/ 0 h 10000"/>
              <a:gd name="connsiteX1" fmla="*/ 10038 w 10053"/>
              <a:gd name="connsiteY1" fmla="*/ 0 h 10000"/>
              <a:gd name="connsiteX2" fmla="*/ 10053 w 10053"/>
              <a:gd name="connsiteY2" fmla="*/ 10000 h 10000"/>
              <a:gd name="connsiteX3" fmla="*/ 6912 w 10053"/>
              <a:gd name="connsiteY3" fmla="*/ 10000 h 10000"/>
              <a:gd name="connsiteX4" fmla="*/ 0 w 10053"/>
              <a:gd name="connsiteY4" fmla="*/ 0 h 10000"/>
              <a:gd name="connsiteX0" fmla="*/ 0 w 10069"/>
              <a:gd name="connsiteY0" fmla="*/ 9 h 10000"/>
              <a:gd name="connsiteX1" fmla="*/ 10054 w 10069"/>
              <a:gd name="connsiteY1" fmla="*/ 0 h 10000"/>
              <a:gd name="connsiteX2" fmla="*/ 10069 w 10069"/>
              <a:gd name="connsiteY2" fmla="*/ 10000 h 10000"/>
              <a:gd name="connsiteX3" fmla="*/ 6928 w 10069"/>
              <a:gd name="connsiteY3" fmla="*/ 10000 h 10000"/>
              <a:gd name="connsiteX4" fmla="*/ 0 w 10069"/>
              <a:gd name="connsiteY4" fmla="*/ 9 h 10000"/>
              <a:gd name="connsiteX0" fmla="*/ 0 w 10074"/>
              <a:gd name="connsiteY0" fmla="*/ 0 h 10000"/>
              <a:gd name="connsiteX1" fmla="*/ 10059 w 10074"/>
              <a:gd name="connsiteY1" fmla="*/ 0 h 10000"/>
              <a:gd name="connsiteX2" fmla="*/ 10074 w 10074"/>
              <a:gd name="connsiteY2" fmla="*/ 10000 h 10000"/>
              <a:gd name="connsiteX3" fmla="*/ 6933 w 10074"/>
              <a:gd name="connsiteY3" fmla="*/ 10000 h 10000"/>
              <a:gd name="connsiteX4" fmla="*/ 0 w 10074"/>
              <a:gd name="connsiteY4" fmla="*/ 0 h 10000"/>
              <a:gd name="connsiteX0" fmla="*/ 0 w 10074"/>
              <a:gd name="connsiteY0" fmla="*/ 0 h 10021"/>
              <a:gd name="connsiteX1" fmla="*/ 10059 w 10074"/>
              <a:gd name="connsiteY1" fmla="*/ 0 h 10021"/>
              <a:gd name="connsiteX2" fmla="*/ 10074 w 10074"/>
              <a:gd name="connsiteY2" fmla="*/ 10000 h 10021"/>
              <a:gd name="connsiteX3" fmla="*/ 6939 w 10074"/>
              <a:gd name="connsiteY3" fmla="*/ 10021 h 10021"/>
              <a:gd name="connsiteX4" fmla="*/ 0 w 10074"/>
              <a:gd name="connsiteY4" fmla="*/ 0 h 10021"/>
              <a:gd name="connsiteX0" fmla="*/ 0 w 10060"/>
              <a:gd name="connsiteY0" fmla="*/ 0 h 10021"/>
              <a:gd name="connsiteX1" fmla="*/ 10059 w 10060"/>
              <a:gd name="connsiteY1" fmla="*/ 0 h 10021"/>
              <a:gd name="connsiteX2" fmla="*/ 10058 w 10060"/>
              <a:gd name="connsiteY2" fmla="*/ 10016 h 10021"/>
              <a:gd name="connsiteX3" fmla="*/ 6939 w 10060"/>
              <a:gd name="connsiteY3" fmla="*/ 10021 h 10021"/>
              <a:gd name="connsiteX4" fmla="*/ 0 w 10060"/>
              <a:gd name="connsiteY4" fmla="*/ 0 h 10021"/>
              <a:gd name="connsiteX0" fmla="*/ 0 w 10059"/>
              <a:gd name="connsiteY0" fmla="*/ 0 h 10021"/>
              <a:gd name="connsiteX1" fmla="*/ 10059 w 10059"/>
              <a:gd name="connsiteY1" fmla="*/ 0 h 10021"/>
              <a:gd name="connsiteX2" fmla="*/ 9554 w 10059"/>
              <a:gd name="connsiteY2" fmla="*/ 10016 h 10021"/>
              <a:gd name="connsiteX3" fmla="*/ 6939 w 10059"/>
              <a:gd name="connsiteY3" fmla="*/ 10021 h 10021"/>
              <a:gd name="connsiteX4" fmla="*/ 0 w 10059"/>
              <a:gd name="connsiteY4" fmla="*/ 0 h 10021"/>
              <a:gd name="connsiteX0" fmla="*/ 0 w 9554"/>
              <a:gd name="connsiteY0" fmla="*/ 0 h 10021"/>
              <a:gd name="connsiteX1" fmla="*/ 9534 w 9554"/>
              <a:gd name="connsiteY1" fmla="*/ 0 h 10021"/>
              <a:gd name="connsiteX2" fmla="*/ 9554 w 9554"/>
              <a:gd name="connsiteY2" fmla="*/ 10016 h 10021"/>
              <a:gd name="connsiteX3" fmla="*/ 6939 w 9554"/>
              <a:gd name="connsiteY3" fmla="*/ 10021 h 10021"/>
              <a:gd name="connsiteX4" fmla="*/ 0 w 9554"/>
              <a:gd name="connsiteY4" fmla="*/ 0 h 10021"/>
              <a:gd name="connsiteX0" fmla="*/ 0 w 10011"/>
              <a:gd name="connsiteY0" fmla="*/ 0 h 10000"/>
              <a:gd name="connsiteX1" fmla="*/ 10011 w 10011"/>
              <a:gd name="connsiteY1" fmla="*/ 17 h 10000"/>
              <a:gd name="connsiteX2" fmla="*/ 10000 w 10011"/>
              <a:gd name="connsiteY2" fmla="*/ 9995 h 10000"/>
              <a:gd name="connsiteX3" fmla="*/ 7263 w 10011"/>
              <a:gd name="connsiteY3" fmla="*/ 10000 h 10000"/>
              <a:gd name="connsiteX4" fmla="*/ 0 w 10011"/>
              <a:gd name="connsiteY4" fmla="*/ 0 h 10000"/>
              <a:gd name="connsiteX0" fmla="*/ 0 w 10011"/>
              <a:gd name="connsiteY0" fmla="*/ 0 h 10000"/>
              <a:gd name="connsiteX1" fmla="*/ 10011 w 10011"/>
              <a:gd name="connsiteY1" fmla="*/ 0 h 10000"/>
              <a:gd name="connsiteX2" fmla="*/ 10000 w 10011"/>
              <a:gd name="connsiteY2" fmla="*/ 9995 h 10000"/>
              <a:gd name="connsiteX3" fmla="*/ 7263 w 10011"/>
              <a:gd name="connsiteY3" fmla="*/ 10000 h 10000"/>
              <a:gd name="connsiteX4" fmla="*/ 0 w 10011"/>
              <a:gd name="connsiteY4" fmla="*/ 0 h 10000"/>
              <a:gd name="connsiteX0" fmla="*/ 0 w 10022"/>
              <a:gd name="connsiteY0" fmla="*/ 0 h 10000"/>
              <a:gd name="connsiteX1" fmla="*/ 10011 w 10022"/>
              <a:gd name="connsiteY1" fmla="*/ 0 h 10000"/>
              <a:gd name="connsiteX2" fmla="*/ 10022 w 10022"/>
              <a:gd name="connsiteY2" fmla="*/ 9995 h 10000"/>
              <a:gd name="connsiteX3" fmla="*/ 7263 w 10022"/>
              <a:gd name="connsiteY3" fmla="*/ 10000 h 10000"/>
              <a:gd name="connsiteX4" fmla="*/ 0 w 10022"/>
              <a:gd name="connsiteY4" fmla="*/ 0 h 10000"/>
              <a:gd name="connsiteX0" fmla="*/ 0 w 10022"/>
              <a:gd name="connsiteY0" fmla="*/ 0 h 10028"/>
              <a:gd name="connsiteX1" fmla="*/ 10011 w 10022"/>
              <a:gd name="connsiteY1" fmla="*/ 0 h 10028"/>
              <a:gd name="connsiteX2" fmla="*/ 10022 w 10022"/>
              <a:gd name="connsiteY2" fmla="*/ 10028 h 10028"/>
              <a:gd name="connsiteX3" fmla="*/ 7263 w 10022"/>
              <a:gd name="connsiteY3" fmla="*/ 10000 h 10028"/>
              <a:gd name="connsiteX4" fmla="*/ 0 w 10022"/>
              <a:gd name="connsiteY4" fmla="*/ 0 h 10028"/>
              <a:gd name="connsiteX0" fmla="*/ 0 w 10012"/>
              <a:gd name="connsiteY0" fmla="*/ 0 h 10028"/>
              <a:gd name="connsiteX1" fmla="*/ 10011 w 10012"/>
              <a:gd name="connsiteY1" fmla="*/ 0 h 10028"/>
              <a:gd name="connsiteX2" fmla="*/ 10011 w 10012"/>
              <a:gd name="connsiteY2" fmla="*/ 10028 h 10028"/>
              <a:gd name="connsiteX3" fmla="*/ 7263 w 10012"/>
              <a:gd name="connsiteY3" fmla="*/ 10000 h 10028"/>
              <a:gd name="connsiteX4" fmla="*/ 0 w 10012"/>
              <a:gd name="connsiteY4" fmla="*/ 0 h 10028"/>
              <a:gd name="connsiteX0" fmla="*/ 0 w 10012"/>
              <a:gd name="connsiteY0" fmla="*/ 0 h 10028"/>
              <a:gd name="connsiteX1" fmla="*/ 10011 w 10012"/>
              <a:gd name="connsiteY1" fmla="*/ 0 h 10028"/>
              <a:gd name="connsiteX2" fmla="*/ 10011 w 10012"/>
              <a:gd name="connsiteY2" fmla="*/ 10028 h 10028"/>
              <a:gd name="connsiteX3" fmla="*/ 7619 w 10012"/>
              <a:gd name="connsiteY3" fmla="*/ 9983 h 10028"/>
              <a:gd name="connsiteX4" fmla="*/ 0 w 10012"/>
              <a:gd name="connsiteY4" fmla="*/ 0 h 10028"/>
              <a:gd name="connsiteX0" fmla="*/ 0 w 10022"/>
              <a:gd name="connsiteY0" fmla="*/ 0 h 9983"/>
              <a:gd name="connsiteX1" fmla="*/ 10011 w 10022"/>
              <a:gd name="connsiteY1" fmla="*/ 0 h 9983"/>
              <a:gd name="connsiteX2" fmla="*/ 10022 w 10022"/>
              <a:gd name="connsiteY2" fmla="*/ 9978 h 9983"/>
              <a:gd name="connsiteX3" fmla="*/ 7619 w 10022"/>
              <a:gd name="connsiteY3" fmla="*/ 9983 h 9983"/>
              <a:gd name="connsiteX4" fmla="*/ 0 w 10022"/>
              <a:gd name="connsiteY4" fmla="*/ 0 h 9983"/>
              <a:gd name="connsiteX0" fmla="*/ 0 w 9000"/>
              <a:gd name="connsiteY0" fmla="*/ 0 h 10017"/>
              <a:gd name="connsiteX1" fmla="*/ 8989 w 9000"/>
              <a:gd name="connsiteY1" fmla="*/ 17 h 10017"/>
              <a:gd name="connsiteX2" fmla="*/ 9000 w 9000"/>
              <a:gd name="connsiteY2" fmla="*/ 10012 h 10017"/>
              <a:gd name="connsiteX3" fmla="*/ 6602 w 9000"/>
              <a:gd name="connsiteY3" fmla="*/ 10017 h 10017"/>
              <a:gd name="connsiteX4" fmla="*/ 0 w 9000"/>
              <a:gd name="connsiteY4" fmla="*/ 0 h 10017"/>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1"/>
              <a:gd name="connsiteY0" fmla="*/ 33 h 10033"/>
              <a:gd name="connsiteX1" fmla="*/ 10000 w 10001"/>
              <a:gd name="connsiteY1" fmla="*/ 0 h 10033"/>
              <a:gd name="connsiteX2" fmla="*/ 10000 w 10001"/>
              <a:gd name="connsiteY2" fmla="*/ 10028 h 10033"/>
              <a:gd name="connsiteX3" fmla="*/ 7336 w 10001"/>
              <a:gd name="connsiteY3" fmla="*/ 10033 h 10033"/>
              <a:gd name="connsiteX4" fmla="*/ 0 w 10001"/>
              <a:gd name="connsiteY4" fmla="*/ 33 h 10033"/>
              <a:gd name="connsiteX0" fmla="*/ 0 w 10009"/>
              <a:gd name="connsiteY0" fmla="*/ 33 h 10033"/>
              <a:gd name="connsiteX1" fmla="*/ 10000 w 10009"/>
              <a:gd name="connsiteY1" fmla="*/ 0 h 10033"/>
              <a:gd name="connsiteX2" fmla="*/ 10000 w 10009"/>
              <a:gd name="connsiteY2" fmla="*/ 10028 h 10033"/>
              <a:gd name="connsiteX3" fmla="*/ 7336 w 10009"/>
              <a:gd name="connsiteY3" fmla="*/ 10033 h 10033"/>
              <a:gd name="connsiteX4" fmla="*/ 0 w 10009"/>
              <a:gd name="connsiteY4" fmla="*/ 33 h 10033"/>
              <a:gd name="connsiteX0" fmla="*/ 0 w 10009"/>
              <a:gd name="connsiteY0" fmla="*/ 33 h 10033"/>
              <a:gd name="connsiteX1" fmla="*/ 10000 w 10009"/>
              <a:gd name="connsiteY1" fmla="*/ 0 h 10033"/>
              <a:gd name="connsiteX2" fmla="*/ 10000 w 10009"/>
              <a:gd name="connsiteY2" fmla="*/ 10028 h 10033"/>
              <a:gd name="connsiteX3" fmla="*/ 7312 w 10009"/>
              <a:gd name="connsiteY3" fmla="*/ 10033 h 10033"/>
              <a:gd name="connsiteX4" fmla="*/ 0 w 10009"/>
              <a:gd name="connsiteY4" fmla="*/ 33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40"/>
              <a:gd name="connsiteY0" fmla="*/ 16 h 10033"/>
              <a:gd name="connsiteX1" fmla="*/ 10131 w 10140"/>
              <a:gd name="connsiteY1" fmla="*/ 0 h 10033"/>
              <a:gd name="connsiteX2" fmla="*/ 10131 w 10140"/>
              <a:gd name="connsiteY2" fmla="*/ 10028 h 10033"/>
              <a:gd name="connsiteX3" fmla="*/ 7443 w 10140"/>
              <a:gd name="connsiteY3" fmla="*/ 10033 h 10033"/>
              <a:gd name="connsiteX4" fmla="*/ 0 w 10140"/>
              <a:gd name="connsiteY4" fmla="*/ 16 h 10033"/>
              <a:gd name="connsiteX0" fmla="*/ 0 w 10128"/>
              <a:gd name="connsiteY0" fmla="*/ 0 h 10034"/>
              <a:gd name="connsiteX1" fmla="*/ 10119 w 10128"/>
              <a:gd name="connsiteY1" fmla="*/ 1 h 10034"/>
              <a:gd name="connsiteX2" fmla="*/ 10119 w 10128"/>
              <a:gd name="connsiteY2" fmla="*/ 10029 h 10034"/>
              <a:gd name="connsiteX3" fmla="*/ 7431 w 10128"/>
              <a:gd name="connsiteY3" fmla="*/ 10034 h 10034"/>
              <a:gd name="connsiteX4" fmla="*/ 0 w 10128"/>
              <a:gd name="connsiteY4" fmla="*/ 0 h 10034"/>
              <a:gd name="connsiteX0" fmla="*/ 0 w 10128"/>
              <a:gd name="connsiteY0" fmla="*/ 0 h 10034"/>
              <a:gd name="connsiteX1" fmla="*/ 10119 w 10128"/>
              <a:gd name="connsiteY1" fmla="*/ 1 h 10034"/>
              <a:gd name="connsiteX2" fmla="*/ 10119 w 10128"/>
              <a:gd name="connsiteY2" fmla="*/ 10029 h 10034"/>
              <a:gd name="connsiteX3" fmla="*/ 7455 w 10128"/>
              <a:gd name="connsiteY3" fmla="*/ 10034 h 10034"/>
              <a:gd name="connsiteX4" fmla="*/ 0 w 10128"/>
              <a:gd name="connsiteY4" fmla="*/ 0 h 10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8" h="10034">
                <a:moveTo>
                  <a:pt x="0" y="0"/>
                </a:moveTo>
                <a:lnTo>
                  <a:pt x="10119" y="1"/>
                </a:lnTo>
                <a:cubicBezTo>
                  <a:pt x="10124" y="3327"/>
                  <a:pt x="10137" y="6720"/>
                  <a:pt x="10119" y="10029"/>
                </a:cubicBezTo>
                <a:lnTo>
                  <a:pt x="7455" y="10034"/>
                </a:lnTo>
                <a:cubicBezTo>
                  <a:pt x="4517" y="2242"/>
                  <a:pt x="16" y="88"/>
                  <a:pt x="0" y="0"/>
                </a:cubicBezTo>
                <a:close/>
              </a:path>
            </a:pathLst>
          </a:custGeom>
          <a:solidFill>
            <a:schemeClr val="bg2"/>
          </a:solidFill>
        </p:spPr>
        <p:txBody>
          <a:bodyPr rIns="1737360" anchor="ctr">
            <a:normAutofit/>
          </a:bodyPr>
          <a:lstStyle>
            <a:lvl1pPr algn="r">
              <a:defRPr sz="1600" b="1" i="0">
                <a:latin typeface="Invention" panose="020B0503020008020204" pitchFamily="34" charset="0"/>
              </a:defRPr>
            </a:lvl1pPr>
          </a:lstStyle>
          <a:p>
            <a:r>
              <a:rPr lang="en-US" sz="1600" b="1" i="0">
                <a:latin typeface="Invention" panose="020B0503020008020204" pitchFamily="34" charset="0"/>
              </a:rPr>
              <a:t>INSERT PICTURE</a:t>
            </a:r>
            <a:endParaRPr lang="en-US"/>
          </a:p>
        </p:txBody>
      </p:sp>
    </p:spTree>
    <p:extLst>
      <p:ext uri="{BB962C8B-B14F-4D97-AF65-F5344CB8AC3E}">
        <p14:creationId xmlns:p14="http://schemas.microsoft.com/office/powerpoint/2010/main" val="278833811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Section + Text 0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70A989-CE89-2B91-D17E-C6EDFE5683B0}"/>
              </a:ext>
            </a:extLst>
          </p:cNvPr>
          <p:cNvSpPr/>
          <p:nvPr userDrawn="1"/>
        </p:nvSpPr>
        <p:spPr>
          <a:xfrm>
            <a:off x="6096000" y="0"/>
            <a:ext cx="6096000" cy="6117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BB9242B-F942-AD43-B21C-747A5AAF4E1D}"/>
              </a:ext>
            </a:extLst>
          </p:cNvPr>
          <p:cNvSpPr/>
          <p:nvPr userDrawn="1"/>
        </p:nvSpPr>
        <p:spPr>
          <a:xfrm>
            <a:off x="0" y="0"/>
            <a:ext cx="5930287" cy="6211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17" name="Text Placeholder 2">
            <a:extLst>
              <a:ext uri="{FF2B5EF4-FFF2-40B4-BE49-F238E27FC236}">
                <a16:creationId xmlns:a16="http://schemas.microsoft.com/office/drawing/2014/main" id="{0D1FD6D7-B9AA-BD44-B032-F514CC2E6BBF}"/>
              </a:ext>
            </a:extLst>
          </p:cNvPr>
          <p:cNvSpPr>
            <a:spLocks noGrp="1"/>
          </p:cNvSpPr>
          <p:nvPr>
            <p:ph idx="1"/>
          </p:nvPr>
        </p:nvSpPr>
        <p:spPr>
          <a:xfrm>
            <a:off x="512064" y="1968309"/>
            <a:ext cx="5183678" cy="2762305"/>
          </a:xfrm>
          <a:prstGeom prst="rect">
            <a:avLst/>
          </a:prstGeom>
        </p:spPr>
        <p:txBody>
          <a:bodyPr vert="horz" wrap="square" lIns="0" tIns="0" rIns="0" bIns="0" rtlCol="0">
            <a:noAutofit/>
          </a:bodyPr>
          <a:lstStyle>
            <a:lvl1pPr>
              <a:lnSpc>
                <a:spcPct val="100000"/>
              </a:lnSpc>
              <a:spcBef>
                <a:spcPts val="1000"/>
              </a:spcBef>
              <a:defRPr sz="1800">
                <a:solidFill>
                  <a:schemeClr val="tx2"/>
                </a:solidFill>
              </a:defRPr>
            </a:lvl1pPr>
            <a:lvl2pPr marL="236538" indent="-225425">
              <a:lnSpc>
                <a:spcPct val="100000"/>
              </a:lnSpc>
              <a:spcBef>
                <a:spcPts val="1000"/>
              </a:spcBef>
              <a:tabLst/>
              <a:defRPr sz="1800">
                <a:solidFill>
                  <a:schemeClr val="tx2"/>
                </a:solidFill>
              </a:defRPr>
            </a:lvl2pPr>
            <a:lvl3pPr marL="463550" indent="-227013">
              <a:lnSpc>
                <a:spcPct val="100000"/>
              </a:lnSpc>
              <a:spcBef>
                <a:spcPts val="1000"/>
              </a:spcBef>
              <a:tabLst/>
              <a:defRPr sz="1600">
                <a:solidFill>
                  <a:schemeClr val="tx2"/>
                </a:solidFill>
              </a:defRPr>
            </a:lvl3pPr>
            <a:lvl4pPr marL="633413" indent="-169863">
              <a:lnSpc>
                <a:spcPct val="100000"/>
              </a:lnSpc>
              <a:spcBef>
                <a:spcPts val="1000"/>
              </a:spcBef>
              <a:tabLst/>
              <a:defRPr sz="1400">
                <a:solidFill>
                  <a:schemeClr val="tx2"/>
                </a:solidFill>
              </a:defRPr>
            </a:lvl4pPr>
            <a:lvl5pPr marL="747713" indent="-114300">
              <a:lnSpc>
                <a:spcPct val="100000"/>
              </a:lnSpc>
              <a:spcBef>
                <a:spcPts val="1000"/>
              </a:spcBef>
              <a:tabLst/>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Subtitle 2">
            <a:extLst>
              <a:ext uri="{FF2B5EF4-FFF2-40B4-BE49-F238E27FC236}">
                <a16:creationId xmlns:a16="http://schemas.microsoft.com/office/drawing/2014/main" id="{011F70F4-1074-5F45-B542-5A5119A4ED54}"/>
              </a:ext>
            </a:extLst>
          </p:cNvPr>
          <p:cNvSpPr>
            <a:spLocks noGrp="1"/>
          </p:cNvSpPr>
          <p:nvPr>
            <p:ph type="subTitle" idx="12"/>
          </p:nvPr>
        </p:nvSpPr>
        <p:spPr>
          <a:xfrm>
            <a:off x="6777990" y="1653550"/>
            <a:ext cx="4870496" cy="1007712"/>
          </a:xfrm>
          <a:prstGeom prst="rect">
            <a:avLst/>
          </a:prstGeom>
        </p:spPr>
        <p:txBody>
          <a:bodyPr wrap="square" anchor="t" anchorCtr="0">
            <a:noAutofit/>
          </a:bodyPr>
          <a:lstStyle>
            <a:lvl1pPr marL="0" indent="0" algn="l" defTabSz="914400" rtl="0" eaLnBrk="1" latinLnBrk="0" hangingPunct="1">
              <a:lnSpc>
                <a:spcPct val="90000"/>
              </a:lnSpc>
              <a:spcBef>
                <a:spcPct val="0"/>
              </a:spcBef>
              <a:buNone/>
              <a:defRPr lang="en-GB" sz="3600" b="1" i="0" kern="1200" dirty="0">
                <a:solidFill>
                  <a:schemeClr val="bg1"/>
                </a:solidFill>
                <a:latin typeface="Invention" panose="020B0503020008020204" pitchFamily="34" charset="0"/>
                <a:ea typeface="+mj-ea"/>
                <a:cs typeface="+mj-cs"/>
              </a:defRPr>
            </a:lvl1pPr>
          </a:lstStyle>
          <a:p>
            <a:r>
              <a:rPr lang="en-US"/>
              <a:t>Click to edit Master subtitle style</a:t>
            </a:r>
            <a:endParaRPr lang="en-GB"/>
          </a:p>
        </p:txBody>
      </p:sp>
      <p:sp>
        <p:nvSpPr>
          <p:cNvPr id="4" name="Triangle 3">
            <a:extLst>
              <a:ext uri="{FF2B5EF4-FFF2-40B4-BE49-F238E27FC236}">
                <a16:creationId xmlns:a16="http://schemas.microsoft.com/office/drawing/2014/main" id="{49DE50A2-3FF8-9C70-1C22-555F617CCB33}"/>
              </a:ext>
            </a:extLst>
          </p:cNvPr>
          <p:cNvSpPr/>
          <p:nvPr userDrawn="1"/>
        </p:nvSpPr>
        <p:spPr>
          <a:xfrm rot="5400000">
            <a:off x="6007338" y="1768713"/>
            <a:ext cx="380524" cy="203200"/>
          </a:xfrm>
          <a:prstGeom prst="triangle">
            <a:avLst>
              <a:gd name="adj" fmla="val 5173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FBECC7E-6BF0-E3C4-D0FB-C2DF5319C015}"/>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9" name="Text Placeholder 8">
            <a:extLst>
              <a:ext uri="{FF2B5EF4-FFF2-40B4-BE49-F238E27FC236}">
                <a16:creationId xmlns:a16="http://schemas.microsoft.com/office/drawing/2014/main" id="{51D5682F-9A39-C960-D851-CA6E70AFEC15}"/>
              </a:ext>
            </a:extLst>
          </p:cNvPr>
          <p:cNvSpPr>
            <a:spLocks noGrp="1"/>
          </p:cNvSpPr>
          <p:nvPr>
            <p:ph type="body" sz="quarter" idx="13"/>
          </p:nvPr>
        </p:nvSpPr>
        <p:spPr>
          <a:xfrm>
            <a:off x="6778625" y="2863850"/>
            <a:ext cx="4900613" cy="2762305"/>
          </a:xfrm>
        </p:spPr>
        <p:txBody>
          <a:bodyPr>
            <a:noAutofit/>
          </a:bodyPr>
          <a:lstStyle>
            <a:lvl1pPr marL="0" indent="0">
              <a:spcBef>
                <a:spcPts val="1200"/>
              </a:spcBef>
              <a:tabLst>
                <a:tab pos="560388" algn="l"/>
              </a:tabLst>
              <a:defRPr sz="1800">
                <a:solidFill>
                  <a:schemeClr val="bg1"/>
                </a:solidFill>
              </a:defRPr>
            </a:lvl1pPr>
            <a:lvl2pPr marL="0" indent="0">
              <a:lnSpc>
                <a:spcPct val="100000"/>
              </a:lnSpc>
              <a:spcBef>
                <a:spcPts val="1200"/>
              </a:spcBef>
              <a:buNone/>
              <a:tabLst/>
              <a:defRPr sz="1200">
                <a:solidFill>
                  <a:schemeClr val="bg1"/>
                </a:solidFill>
              </a:defRPr>
            </a:lvl2pPr>
            <a:lvl3pPr marL="176213" indent="-176213">
              <a:lnSpc>
                <a:spcPct val="100000"/>
              </a:lnSpc>
              <a:tabLst/>
              <a:defRPr sz="1200">
                <a:solidFill>
                  <a:schemeClr val="bg1"/>
                </a:solidFill>
              </a:defRPr>
            </a:lvl3pPr>
            <a:lvl4pPr marL="295275" indent="-119063">
              <a:lnSpc>
                <a:spcPct val="100000"/>
              </a:lnSpc>
              <a:tabLst/>
              <a:defRPr sz="1100">
                <a:solidFill>
                  <a:schemeClr val="bg1"/>
                </a:solidFill>
              </a:defRPr>
            </a:lvl4pPr>
            <a:lvl5pPr marL="354013" indent="-103188">
              <a:lnSpc>
                <a:spcPct val="100000"/>
              </a:lnSpc>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4">
            <a:extLst>
              <a:ext uri="{FF2B5EF4-FFF2-40B4-BE49-F238E27FC236}">
                <a16:creationId xmlns:a16="http://schemas.microsoft.com/office/drawing/2014/main" id="{6071361A-ED81-1BC4-3BEF-4BAB3B4A1750}"/>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
        <p:nvSpPr>
          <p:cNvPr id="7" name="Title 1">
            <a:extLst>
              <a:ext uri="{FF2B5EF4-FFF2-40B4-BE49-F238E27FC236}">
                <a16:creationId xmlns:a16="http://schemas.microsoft.com/office/drawing/2014/main" id="{C75333EA-094A-64A1-CBDA-8B29CA258B2D}"/>
              </a:ext>
            </a:extLst>
          </p:cNvPr>
          <p:cNvSpPr>
            <a:spLocks noGrp="1"/>
          </p:cNvSpPr>
          <p:nvPr>
            <p:ph type="title" hasCustomPrompt="1"/>
          </p:nvPr>
        </p:nvSpPr>
        <p:spPr>
          <a:xfrm>
            <a:off x="512064" y="512838"/>
            <a:ext cx="4695555" cy="1325880"/>
          </a:xfrm>
        </p:spPr>
        <p:txBody>
          <a:bodyPr lIns="0" tIns="0" rIns="0" bIns="0" anchor="b" anchorCtr="0">
            <a:noAutofit/>
          </a:bodyPr>
          <a:lstStyle>
            <a:lvl1pPr>
              <a:defRPr sz="3600" b="1" i="0">
                <a:latin typeface="Invention" panose="020B0503020008020204" pitchFamily="34" charset="0"/>
              </a:defRPr>
            </a:lvl1pPr>
          </a:lstStyle>
          <a:p>
            <a:r>
              <a:rPr lang="en-US"/>
              <a:t>Click to  edit slide title</a:t>
            </a:r>
          </a:p>
        </p:txBody>
      </p:sp>
    </p:spTree>
    <p:extLst>
      <p:ext uri="{BB962C8B-B14F-4D97-AF65-F5344CB8AC3E}">
        <p14:creationId xmlns:p14="http://schemas.microsoft.com/office/powerpoint/2010/main" val="426385160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Boxes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870208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01440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3101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FF2957F0-5173-F7EA-0FA4-159E73E3F8C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3339885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Boxes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0867074" cy="914400"/>
          </a:xfrm>
        </p:spPr>
        <p:txBody>
          <a:bodyPr vert="horz" lIns="0" tIns="0" rIns="0" bIns="0" rtlCol="0" anchor="t" anchorCtr="0">
            <a:noAutofit/>
          </a:bodyPr>
          <a:lstStyle>
            <a:lvl1pPr>
              <a:defRPr lang="en-US" dirty="0"/>
            </a:lvl1pPr>
          </a:lstStyle>
          <a:p>
            <a:pPr lvl="0"/>
            <a:r>
              <a:rPr lang="en-US"/>
              <a:t>Click to edit slide title</a:t>
            </a:r>
          </a:p>
        </p:txBody>
      </p:sp>
      <p:sp>
        <p:nvSpPr>
          <p:cNvPr id="15" name="Text Placeholder 2">
            <a:extLst>
              <a:ext uri="{FF2B5EF4-FFF2-40B4-BE49-F238E27FC236}">
                <a16:creationId xmlns:a16="http://schemas.microsoft.com/office/drawing/2014/main" id="{DA06CD10-D76C-184C-8A20-4845B4A5432A}"/>
              </a:ext>
            </a:extLst>
          </p:cNvPr>
          <p:cNvSpPr>
            <a:spLocks noGrp="1"/>
          </p:cNvSpPr>
          <p:nvPr>
            <p:ph idx="1" hasCustomPrompt="1"/>
          </p:nvPr>
        </p:nvSpPr>
        <p:spPr>
          <a:xfrm>
            <a:off x="616728"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5951D72A-A11C-3D44-9DDC-904EB288678A}"/>
              </a:ext>
            </a:extLst>
          </p:cNvPr>
          <p:cNvSpPr>
            <a:spLocks noGrp="1"/>
          </p:cNvSpPr>
          <p:nvPr>
            <p:ph idx="13" hasCustomPrompt="1"/>
          </p:nvPr>
        </p:nvSpPr>
        <p:spPr>
          <a:xfrm>
            <a:off x="9235440"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2">
            <a:extLst>
              <a:ext uri="{FF2B5EF4-FFF2-40B4-BE49-F238E27FC236}">
                <a16:creationId xmlns:a16="http://schemas.microsoft.com/office/drawing/2014/main" id="{C89F3E3C-8ACC-834B-887D-F8070567D213}"/>
              </a:ext>
            </a:extLst>
          </p:cNvPr>
          <p:cNvSpPr>
            <a:spLocks noGrp="1"/>
          </p:cNvSpPr>
          <p:nvPr>
            <p:ph idx="14" hasCustomPrompt="1"/>
          </p:nvPr>
        </p:nvSpPr>
        <p:spPr>
          <a:xfrm>
            <a:off x="6362536"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chemeClr val="bg1"/>
                </a:solidFill>
              </a:defRPr>
            </a:lvl1pPr>
            <a:lvl2pPr marL="236538" indent="-225425">
              <a:lnSpc>
                <a:spcPct val="90000"/>
              </a:lnSpc>
              <a:spcBef>
                <a:spcPts val="1000"/>
              </a:spcBef>
              <a:spcAft>
                <a:spcPts val="0"/>
              </a:spcAft>
              <a:tabLst/>
              <a:defRPr sz="1600">
                <a:solidFill>
                  <a:schemeClr val="bg1"/>
                </a:solidFill>
              </a:defRPr>
            </a:lvl2pPr>
            <a:lvl3pPr marL="407988" indent="-171450">
              <a:lnSpc>
                <a:spcPct val="90000"/>
              </a:lnSpc>
              <a:spcBef>
                <a:spcPts val="1000"/>
              </a:spcBef>
              <a:spcAft>
                <a:spcPts val="0"/>
              </a:spcAft>
              <a:tabLst/>
              <a:defRPr sz="1400">
                <a:solidFill>
                  <a:schemeClr val="bg1"/>
                </a:solidFill>
              </a:defRPr>
            </a:lvl3pPr>
            <a:lvl4pPr marL="577850" indent="-169863">
              <a:lnSpc>
                <a:spcPct val="90000"/>
              </a:lnSpc>
              <a:spcBef>
                <a:spcPts val="1000"/>
              </a:spcBef>
              <a:spcAft>
                <a:spcPts val="0"/>
              </a:spcAft>
              <a:tabLst/>
              <a:defRPr sz="1200">
                <a:solidFill>
                  <a:schemeClr val="bg1"/>
                </a:solidFill>
              </a:defRPr>
            </a:lvl4pPr>
            <a:lvl5pPr marL="747713" indent="-169863">
              <a:lnSpc>
                <a:spcPct val="90000"/>
              </a:lnSpc>
              <a:spcBef>
                <a:spcPts val="1000"/>
              </a:spcBef>
              <a:spcAft>
                <a:spcPts val="0"/>
              </a:spcAft>
              <a:tabLst/>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Text Placeholder 2">
            <a:extLst>
              <a:ext uri="{FF2B5EF4-FFF2-40B4-BE49-F238E27FC236}">
                <a16:creationId xmlns:a16="http://schemas.microsoft.com/office/drawing/2014/main" id="{BF2D70F6-6E48-E44A-9933-8675B61829ED}"/>
              </a:ext>
            </a:extLst>
          </p:cNvPr>
          <p:cNvSpPr>
            <a:spLocks noGrp="1"/>
          </p:cNvSpPr>
          <p:nvPr>
            <p:ph idx="15" hasCustomPrompt="1"/>
          </p:nvPr>
        </p:nvSpPr>
        <p:spPr>
          <a:xfrm>
            <a:off x="3489632" y="2528652"/>
            <a:ext cx="2342152" cy="2531028"/>
          </a:xfrm>
          <a:prstGeom prst="rect">
            <a:avLst/>
          </a:prstGeom>
        </p:spPr>
        <p:txBody>
          <a:bodyPr vert="horz" lIns="91440" tIns="45720" rIns="91440" bIns="45720" rtlCol="0">
            <a:noAutofit/>
          </a:bodyPr>
          <a:lstStyle>
            <a:lvl1pPr>
              <a:lnSpc>
                <a:spcPct val="90000"/>
              </a:lnSpc>
              <a:spcBef>
                <a:spcPts val="1000"/>
              </a:spcBef>
              <a:spcAft>
                <a:spcPts val="0"/>
              </a:spcAft>
              <a:defRPr sz="1600">
                <a:solidFill>
                  <a:srgbClr val="037EBE"/>
                </a:solidFill>
              </a:defRPr>
            </a:lvl1pPr>
            <a:lvl2pPr marL="236538" indent="-236538">
              <a:lnSpc>
                <a:spcPct val="90000"/>
              </a:lnSpc>
              <a:spcBef>
                <a:spcPts val="1000"/>
              </a:spcBef>
              <a:spcAft>
                <a:spcPts val="0"/>
              </a:spcAft>
              <a:tabLst/>
              <a:defRPr sz="1600">
                <a:solidFill>
                  <a:srgbClr val="037EBE"/>
                </a:solidFill>
              </a:defRPr>
            </a:lvl2pPr>
            <a:lvl3pPr marL="407988" indent="-171450">
              <a:lnSpc>
                <a:spcPct val="90000"/>
              </a:lnSpc>
              <a:spcBef>
                <a:spcPts val="1000"/>
              </a:spcBef>
              <a:spcAft>
                <a:spcPts val="0"/>
              </a:spcAft>
              <a:tabLst/>
              <a:defRPr sz="1400">
                <a:solidFill>
                  <a:srgbClr val="037EBE"/>
                </a:solidFill>
              </a:defRPr>
            </a:lvl3pPr>
            <a:lvl4pPr marL="577850" indent="-169863">
              <a:lnSpc>
                <a:spcPct val="90000"/>
              </a:lnSpc>
              <a:spcBef>
                <a:spcPts val="1000"/>
              </a:spcBef>
              <a:spcAft>
                <a:spcPts val="0"/>
              </a:spcAft>
              <a:tabLst/>
              <a:defRPr sz="1200">
                <a:solidFill>
                  <a:srgbClr val="037EBE"/>
                </a:solidFill>
              </a:defRPr>
            </a:lvl4pPr>
            <a:lvl5pPr marL="747713" indent="-169863">
              <a:lnSpc>
                <a:spcPct val="90000"/>
              </a:lnSpc>
              <a:spcBef>
                <a:spcPts val="1000"/>
              </a:spcBef>
              <a:spcAft>
                <a:spcPts val="0"/>
              </a:spcAft>
              <a:tabLst/>
              <a:defRPr sz="1100">
                <a:solidFill>
                  <a:srgbClr val="037EBE"/>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Picture 2">
            <a:extLst>
              <a:ext uri="{FF2B5EF4-FFF2-40B4-BE49-F238E27FC236}">
                <a16:creationId xmlns:a16="http://schemas.microsoft.com/office/drawing/2014/main" id="{F0D80CBE-692A-5E28-4044-A0BF6C54E9B8}"/>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6" name="Slide Number Placeholder 4">
            <a:extLst>
              <a:ext uri="{FF2B5EF4-FFF2-40B4-BE49-F238E27FC236}">
                <a16:creationId xmlns:a16="http://schemas.microsoft.com/office/drawing/2014/main" id="{FF2957F0-5173-F7EA-0FA4-159E73E3F8C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51813370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 Text + Chart 0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11155680"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911095"/>
            <a:ext cx="4208525" cy="3942017"/>
          </a:xfrm>
        </p:spPr>
        <p:txBody>
          <a:bodyPr>
            <a:noAutofit/>
          </a:bodyPr>
          <a:lstStyle>
            <a:lvl1pPr>
              <a:lnSpc>
                <a:spcPct val="110000"/>
              </a:lnSpc>
              <a:spcBef>
                <a:spcPts val="2500"/>
              </a:spcBef>
              <a:defRPr sz="1600" b="0" i="0">
                <a:solidFill>
                  <a:schemeClr val="tx2"/>
                </a:solidFill>
                <a:latin typeface="Invention" panose="020B0503020008020204" pitchFamily="34" charset="0"/>
              </a:defRPr>
            </a:lvl1pPr>
            <a:lvl2pPr marL="176213" indent="-166688">
              <a:spcBef>
                <a:spcPts val="1250"/>
              </a:spcBef>
              <a:tabLst/>
              <a:defRPr sz="1400" b="0" i="0">
                <a:solidFill>
                  <a:schemeClr val="tx2"/>
                </a:solidFill>
                <a:latin typeface="Invention" panose="020B0503020008020204" pitchFamily="34" charset="0"/>
              </a:defRPr>
            </a:lvl2pPr>
            <a:lvl3pPr marL="352425" indent="-176213">
              <a:tabLst/>
              <a:defRPr sz="1200" b="0" i="0">
                <a:solidFill>
                  <a:schemeClr val="tx2"/>
                </a:solidFill>
                <a:latin typeface="Invention" panose="020B0503020008020204" pitchFamily="34" charset="0"/>
              </a:defRPr>
            </a:lvl3pPr>
            <a:lvl4pPr marL="463550" indent="-111125">
              <a:tabLst/>
              <a:defRPr sz="1100" b="0" i="0">
                <a:solidFill>
                  <a:schemeClr val="tx2"/>
                </a:solidFill>
                <a:latin typeface="Invention" panose="020B0503020008020204" pitchFamily="34" charset="0"/>
              </a:defRPr>
            </a:lvl4pPr>
            <a:lvl5pPr marL="573088" indent="-109538">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5200650" y="1911095"/>
            <a:ext cx="6469063" cy="3942018"/>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7" name="Slide Number Placeholder 4">
            <a:extLst>
              <a:ext uri="{FF2B5EF4-FFF2-40B4-BE49-F238E27FC236}">
                <a16:creationId xmlns:a16="http://schemas.microsoft.com/office/drawing/2014/main" id="{C73E3EA6-DD40-FE5A-F1E7-EBF300AA7244}"/>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5091730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 Text + Chart 02">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648" cy="914400"/>
          </a:xfrm>
        </p:spPr>
        <p:txBody>
          <a:bodyPr vert="horz" lIns="0" tIns="0" rIns="0" bIns="0" rtlCol="0" anchor="t" anchorCtr="0">
            <a:noAutofit/>
          </a:bodyPr>
          <a:lstStyle>
            <a:lvl1pPr>
              <a:defRPr lang="en-US" dirty="0"/>
            </a:lvl1pPr>
          </a:lstStyle>
          <a:p>
            <a:pPr lvl="0"/>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a:extLst>
              <a:ext uri="{FF2B5EF4-FFF2-40B4-BE49-F238E27FC236}">
                <a16:creationId xmlns:a16="http://schemas.microsoft.com/office/drawing/2014/main" id="{05175D5B-4285-AEAF-978B-CCC2D8590655}"/>
              </a:ext>
            </a:extLst>
          </p:cNvPr>
          <p:cNvSpPr>
            <a:spLocks noGrp="1"/>
          </p:cNvSpPr>
          <p:nvPr>
            <p:ph type="chart" sz="quarter" idx="12"/>
          </p:nvPr>
        </p:nvSpPr>
        <p:spPr>
          <a:xfrm>
            <a:off x="67710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7" name="Text Placeholder 9">
            <a:extLst>
              <a:ext uri="{FF2B5EF4-FFF2-40B4-BE49-F238E27FC236}">
                <a16:creationId xmlns:a16="http://schemas.microsoft.com/office/drawing/2014/main" id="{DE69D5F0-71D3-D99D-8373-0A106441A4E1}"/>
              </a:ext>
            </a:extLst>
          </p:cNvPr>
          <p:cNvSpPr>
            <a:spLocks noGrp="1"/>
          </p:cNvSpPr>
          <p:nvPr>
            <p:ph type="body" sz="quarter" idx="13"/>
          </p:nvPr>
        </p:nvSpPr>
        <p:spPr>
          <a:xfrm>
            <a:off x="6102858" y="1758008"/>
            <a:ext cx="5109972" cy="1150399"/>
          </a:xfrm>
        </p:spPr>
        <p:txBody>
          <a:bodyPr>
            <a:noAutofit/>
          </a:bodyPr>
          <a:lstStyle>
            <a:lvl1pPr>
              <a:lnSpc>
                <a:spcPct val="110000"/>
              </a:lnSpc>
              <a:spcBef>
                <a:spcPts val="2500"/>
              </a:spcBef>
              <a:defRPr sz="1100" b="1" i="0">
                <a:solidFill>
                  <a:schemeClr val="tx2"/>
                </a:solidFill>
                <a:latin typeface="Invention" panose="020B0503020008020204" pitchFamily="34" charset="0"/>
              </a:defRPr>
            </a:lvl1pPr>
            <a:lvl2pPr marL="176213" indent="-166688">
              <a:spcBef>
                <a:spcPts val="1250"/>
              </a:spcBef>
              <a:tabLst/>
              <a:defRPr sz="1050" b="0" i="0">
                <a:solidFill>
                  <a:schemeClr val="tx2"/>
                </a:solidFill>
                <a:latin typeface="Invention" panose="020B0503020008020204" pitchFamily="34" charset="0"/>
              </a:defRPr>
            </a:lvl2pPr>
            <a:lvl3pPr marL="352425" indent="-176213">
              <a:spcBef>
                <a:spcPts val="250"/>
              </a:spcBef>
              <a:tabLst/>
              <a:defRPr sz="1000" b="0" i="0">
                <a:solidFill>
                  <a:schemeClr val="tx2"/>
                </a:solidFill>
                <a:latin typeface="Invention" panose="020B0503020008020204" pitchFamily="34" charset="0"/>
              </a:defRPr>
            </a:lvl3pPr>
            <a:lvl4pPr marL="463550" indent="-111125">
              <a:spcBef>
                <a:spcPts val="250"/>
              </a:spcBef>
              <a:tabLst/>
              <a:defRPr sz="900" b="0" i="0">
                <a:solidFill>
                  <a:schemeClr val="tx2"/>
                </a:solidFill>
                <a:latin typeface="Invention" panose="020B0503020008020204" pitchFamily="34" charset="0"/>
              </a:defRPr>
            </a:lvl4pPr>
            <a:lvl5pPr marL="573088" indent="-109538">
              <a:spcBef>
                <a:spcPts val="250"/>
              </a:spcBef>
              <a:tabLst/>
              <a:defRPr sz="9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hart Placeholder 3">
            <a:extLst>
              <a:ext uri="{FF2B5EF4-FFF2-40B4-BE49-F238E27FC236}">
                <a16:creationId xmlns:a16="http://schemas.microsoft.com/office/drawing/2014/main" id="{6C8B435C-0D7A-F5BF-17F3-698A2E9CC99A}"/>
              </a:ext>
            </a:extLst>
          </p:cNvPr>
          <p:cNvSpPr>
            <a:spLocks noGrp="1"/>
          </p:cNvSpPr>
          <p:nvPr>
            <p:ph type="chart" sz="quarter" idx="14"/>
          </p:nvPr>
        </p:nvSpPr>
        <p:spPr>
          <a:xfrm>
            <a:off x="6266370" y="3079773"/>
            <a:ext cx="4946459" cy="2628443"/>
          </a:xfrm>
        </p:spPr>
        <p:txBody>
          <a:bodyPr anchor="ctr">
            <a:normAutofit/>
          </a:bodyPr>
          <a:lstStyle>
            <a:lvl1pPr algn="ctr">
              <a:defRPr sz="1600" b="1" i="0">
                <a:solidFill>
                  <a:schemeClr val="tx1"/>
                </a:solidFill>
                <a:latin typeface="Invention" panose="020B0503020008020204" pitchFamily="34" charset="0"/>
              </a:defRPr>
            </a:lvl1pPr>
          </a:lstStyle>
          <a:p>
            <a:r>
              <a:rPr lang="en-US"/>
              <a:t>Click icon to add chart</a:t>
            </a:r>
          </a:p>
        </p:txBody>
      </p:sp>
      <p:sp>
        <p:nvSpPr>
          <p:cNvPr id="11" name="Slide Number Placeholder 4">
            <a:extLst>
              <a:ext uri="{FF2B5EF4-FFF2-40B4-BE49-F238E27FC236}">
                <a16:creationId xmlns:a16="http://schemas.microsoft.com/office/drawing/2014/main" id="{4F925235-2920-612F-E4D7-52CC65E2C21C}"/>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41420804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 Table">
    <p:spTree>
      <p:nvGrpSpPr>
        <p:cNvPr id="1" name=""/>
        <p:cNvGrpSpPr/>
        <p:nvPr/>
      </p:nvGrpSpPr>
      <p:grpSpPr>
        <a:xfrm>
          <a:off x="0" y="0"/>
          <a:ext cx="0" cy="0"/>
          <a:chOff x="0" y="0"/>
          <a:chExt cx="0" cy="0"/>
        </a:xfrm>
      </p:grpSpPr>
      <p:sp>
        <p:nvSpPr>
          <p:cNvPr id="11" name="Table Placeholder 10">
            <a:extLst>
              <a:ext uri="{FF2B5EF4-FFF2-40B4-BE49-F238E27FC236}">
                <a16:creationId xmlns:a16="http://schemas.microsoft.com/office/drawing/2014/main" id="{0F154DA7-0E46-A249-D947-CCFDD5E4C477}"/>
              </a:ext>
            </a:extLst>
          </p:cNvPr>
          <p:cNvSpPr>
            <a:spLocks noGrp="1"/>
          </p:cNvSpPr>
          <p:nvPr>
            <p:ph type="tbl" sz="quarter" idx="11"/>
          </p:nvPr>
        </p:nvSpPr>
        <p:spPr>
          <a:xfrm>
            <a:off x="512763" y="2352675"/>
            <a:ext cx="11156950" cy="3403600"/>
          </a:xfrm>
        </p:spPr>
        <p:txBody>
          <a:bodyPr anchor="ctr">
            <a:normAutofit/>
          </a:bodyPr>
          <a:lstStyle>
            <a:lvl1pPr algn="ctr">
              <a:defRPr sz="1600" b="1" i="0">
                <a:latin typeface="Invention" panose="020B0503020008020204" pitchFamily="34" charset="0"/>
              </a:defRPr>
            </a:lvl1pPr>
          </a:lstStyle>
          <a:p>
            <a:r>
              <a:rPr lang="en-US"/>
              <a:t>Click icon to add table</a:t>
            </a:r>
          </a:p>
        </p:txBody>
      </p:sp>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5" y="752094"/>
            <a:ext cx="11157965" cy="914400"/>
          </a:xfrm>
        </p:spPr>
        <p:txBody>
          <a:bodyPr vert="horz" lIns="0" tIns="0" rIns="0" bIns="0" rtlCol="0" anchor="t" anchorCtr="0">
            <a:noAutofit/>
          </a:bodyPr>
          <a:lstStyle>
            <a:lvl1pPr>
              <a:defRPr lang="en-US" dirty="0"/>
            </a:lvl1pPr>
          </a:lstStyle>
          <a:p>
            <a:pPr lvl="0"/>
            <a:r>
              <a:rPr lang="en-US"/>
              <a:t>Click to edit slide title</a:t>
            </a:r>
          </a:p>
        </p:txBody>
      </p:sp>
      <p:pic>
        <p:nvPicPr>
          <p:cNvPr id="6" name="Picture 5">
            <a:extLst>
              <a:ext uri="{FF2B5EF4-FFF2-40B4-BE49-F238E27FC236}">
                <a16:creationId xmlns:a16="http://schemas.microsoft.com/office/drawing/2014/main" id="{B5BB05D7-1909-D123-BA6D-BDAA0BDFA8A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2" name="Slide Number Placeholder 4">
            <a:extLst>
              <a:ext uri="{FF2B5EF4-FFF2-40B4-BE49-F238E27FC236}">
                <a16:creationId xmlns:a16="http://schemas.microsoft.com/office/drawing/2014/main" id="{C7FA4B2F-B18B-CE5D-A209-51D0C25B795B}"/>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61045541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 2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4"/>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5315712" cy="2996808"/>
          </a:xfrm>
        </p:spPr>
        <p:txBody>
          <a:bodyPr>
            <a:noAutofit/>
          </a:bodyPr>
          <a:lstStyle>
            <a:lvl1pPr marL="0" indent="0">
              <a:lnSpc>
                <a:spcPct val="100000"/>
              </a:lnSpc>
              <a:spcBef>
                <a:spcPts val="1500"/>
              </a:spcBef>
              <a:buFont typeface="Arial" panose="020B0604020202020204" pitchFamily="34" charset="0"/>
              <a:buNone/>
              <a:tabLst/>
              <a:defRPr sz="1400" b="0" i="0">
                <a:solidFill>
                  <a:schemeClr val="tx2"/>
                </a:solidFill>
                <a:latin typeface="Invention" panose="020B0503020008020204" pitchFamily="34" charset="0"/>
              </a:defRPr>
            </a:lvl1pPr>
            <a:lvl2pPr marL="180975" indent="-169863">
              <a:lnSpc>
                <a:spcPct val="100000"/>
              </a:lnSpc>
              <a:spcBef>
                <a:spcPts val="1000"/>
              </a:spcBef>
              <a:buFont typeface="Arial" panose="020B0604020202020204" pitchFamily="34" charset="0"/>
              <a:buChar char="•"/>
              <a:tabLst/>
              <a:defRPr sz="1400" b="0" i="0">
                <a:solidFill>
                  <a:schemeClr val="tx2"/>
                </a:solidFill>
                <a:latin typeface="Invention" panose="020B0503020008020204" pitchFamily="34" charset="0"/>
              </a:defRPr>
            </a:lvl2pPr>
            <a:lvl3pPr marL="350838" indent="-158750">
              <a:lnSpc>
                <a:spcPct val="100000"/>
              </a:lnSpc>
              <a:spcBef>
                <a:spcPts val="1000"/>
              </a:spcBef>
              <a:tabLst/>
              <a:defRPr sz="1200" b="0" i="0">
                <a:solidFill>
                  <a:schemeClr val="tx2"/>
                </a:solidFill>
                <a:latin typeface="Invention" panose="020B0503020008020204" pitchFamily="34" charset="0"/>
              </a:defRPr>
            </a:lvl3pPr>
            <a:lvl4pPr marL="463550" indent="-123825">
              <a:spcBef>
                <a:spcPts val="250"/>
              </a:spcBef>
              <a:tabLst/>
              <a:defRPr sz="1100" b="0" i="0">
                <a:solidFill>
                  <a:schemeClr val="tx2"/>
                </a:solidFill>
                <a:latin typeface="Invention" panose="020B0503020008020204" pitchFamily="34" charset="0"/>
              </a:defRPr>
            </a:lvl4pPr>
            <a:lvl5pPr marL="577850" indent="-103188">
              <a:spcBef>
                <a:spcPts val="250"/>
              </a:spcBef>
              <a:tabLst/>
              <a:defRPr sz="11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6362702" y="2024756"/>
            <a:ext cx="5315712" cy="489843"/>
          </a:xfrm>
        </p:spPr>
        <p:txBody>
          <a:bodyPr>
            <a:noAutofit/>
          </a:bodyPr>
          <a:lstStyle>
            <a:lvl1pPr>
              <a:lnSpc>
                <a:spcPct val="110000"/>
              </a:lnSpc>
              <a:defRPr sz="1600" b="1" i="0">
                <a:solidFill>
                  <a:schemeClr val="tx1"/>
                </a:solidFill>
                <a:latin typeface="Invention" panose="020B0503020008020204" pitchFamily="34" charset="0"/>
              </a:defRPr>
            </a:lvl1pPr>
            <a:lvl2pPr marL="11113" indent="0">
              <a:buNone/>
              <a:tabLst/>
              <a:defRPr sz="16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6362702" y="2915030"/>
            <a:ext cx="5315712" cy="2996808"/>
          </a:xfrm>
        </p:spPr>
        <p:txBody>
          <a:bodyPr vert="horz" lIns="0" tIns="0" rIns="0" bIns="0" rtlCol="0">
            <a:noAutofit/>
          </a:bodyPr>
          <a:lstStyle>
            <a:lvl1pPr>
              <a:defRPr lang="en-US" sz="1400" dirty="0">
                <a:solidFill>
                  <a:schemeClr val="tx2"/>
                </a:solidFill>
                <a:latin typeface="Invention" panose="020B0503020008020204" pitchFamily="34" charset="0"/>
              </a:defRPr>
            </a:lvl1pPr>
            <a:lvl2pPr>
              <a:defRPr lang="en-US" sz="1400" dirty="0">
                <a:solidFill>
                  <a:schemeClr val="tx2"/>
                </a:solidFill>
                <a:latin typeface="Invention" panose="020B0503020008020204" pitchFamily="34" charset="0"/>
              </a:defRPr>
            </a:lvl2pPr>
            <a:lvl3pPr>
              <a:defRPr lang="en-US" sz="1200" dirty="0">
                <a:solidFill>
                  <a:schemeClr val="tx2"/>
                </a:solidFill>
                <a:latin typeface="Invention" panose="020B0503020008020204" pitchFamily="34" charset="0"/>
              </a:defRPr>
            </a:lvl3pPr>
            <a:lvl4pPr>
              <a:defRPr lang="en-US" sz="1100" dirty="0">
                <a:solidFill>
                  <a:schemeClr val="tx2"/>
                </a:solidFill>
                <a:latin typeface="Invention" panose="020B0503020008020204" pitchFamily="34" charset="0"/>
              </a:defRPr>
            </a:lvl4pPr>
            <a:lvl5pPr>
              <a:defRPr lang="en-US" sz="1100" dirty="0">
                <a:solidFill>
                  <a:schemeClr val="tx2"/>
                </a:solidFill>
                <a:latin typeface="Invention" panose="020B0503020008020204" pitchFamily="34" charset="0"/>
              </a:defRPr>
            </a:lvl5pPr>
          </a:lstStyle>
          <a:p>
            <a:pPr lvl="0">
              <a:spcBef>
                <a:spcPts val="1500"/>
              </a:spcBef>
              <a:tabLst/>
            </a:pPr>
            <a:r>
              <a:rPr lang="en-US"/>
              <a:t>Click to edit Master text styles</a:t>
            </a:r>
          </a:p>
          <a:p>
            <a:pPr lvl="1">
              <a:spcBef>
                <a:spcPts val="1500"/>
              </a:spcBef>
              <a:tabLst/>
            </a:pPr>
            <a:r>
              <a:rPr lang="en-US"/>
              <a:t>Second level</a:t>
            </a:r>
          </a:p>
          <a:p>
            <a:pPr lvl="2">
              <a:spcBef>
                <a:spcPts val="1500"/>
              </a:spcBef>
              <a:tabLst/>
            </a:pPr>
            <a:r>
              <a:rPr lang="en-US"/>
              <a:t>Third level</a:t>
            </a:r>
          </a:p>
          <a:p>
            <a:pPr lvl="3">
              <a:spcBef>
                <a:spcPts val="1500"/>
              </a:spcBef>
              <a:tabLst/>
            </a:pPr>
            <a:r>
              <a:rPr lang="en-US"/>
              <a:t>Fourth level</a:t>
            </a:r>
          </a:p>
          <a:p>
            <a:pPr lvl="4">
              <a:spcBef>
                <a:spcPts val="1500"/>
              </a:spcBef>
              <a:tabLst/>
            </a:pPr>
            <a:r>
              <a:rPr lang="en-US"/>
              <a:t>Fifth level</a:t>
            </a:r>
          </a:p>
        </p:txBody>
      </p:sp>
      <p:sp>
        <p:nvSpPr>
          <p:cNvPr id="9" name="Slide Number Placeholder 4">
            <a:extLst>
              <a:ext uri="{FF2B5EF4-FFF2-40B4-BE49-F238E27FC236}">
                <a16:creationId xmlns:a16="http://schemas.microsoft.com/office/drawing/2014/main" id="{CDA1CA63-B48B-673B-ED1A-F99664C6916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25277114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 3 Column Tex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D38607F-4C23-644B-B7B0-8A2774C36A40}"/>
              </a:ext>
            </a:extLst>
          </p:cNvPr>
          <p:cNvSpPr txBox="1"/>
          <p:nvPr userDrawn="1"/>
        </p:nvSpPr>
        <p:spPr>
          <a:xfrm>
            <a:off x="492369" y="6471138"/>
            <a:ext cx="184731" cy="369332"/>
          </a:xfrm>
          <a:prstGeom prst="rect">
            <a:avLst/>
          </a:prstGeom>
          <a:noFill/>
        </p:spPr>
        <p:txBody>
          <a:bodyPr wrap="none" rtlCol="0">
            <a:spAutoFit/>
          </a:bodyPr>
          <a:lstStyle/>
          <a:p>
            <a:endParaRPr lang="en-US"/>
          </a:p>
        </p:txBody>
      </p:sp>
      <p:sp>
        <p:nvSpPr>
          <p:cNvPr id="2" name="Title 1">
            <a:extLst>
              <a:ext uri="{FF2B5EF4-FFF2-40B4-BE49-F238E27FC236}">
                <a16:creationId xmlns:a16="http://schemas.microsoft.com/office/drawing/2014/main" id="{8012B142-06BA-BE41-B255-49FC012D9FBE}"/>
              </a:ext>
            </a:extLst>
          </p:cNvPr>
          <p:cNvSpPr>
            <a:spLocks noGrp="1"/>
          </p:cNvSpPr>
          <p:nvPr>
            <p:ph type="title" hasCustomPrompt="1"/>
          </p:nvPr>
        </p:nvSpPr>
        <p:spPr>
          <a:xfrm>
            <a:off x="512064" y="752095"/>
            <a:ext cx="9692640" cy="914400"/>
          </a:xfrm>
        </p:spPr>
        <p:txBody>
          <a:bodyPr lIns="0" tIns="0" rIns="0" bIns="0" anchor="t" anchorCtr="0">
            <a:noAutofit/>
          </a:bodyPr>
          <a:lstStyle>
            <a:lvl1pPr>
              <a:defRPr b="1" i="0">
                <a:latin typeface="Invention" panose="020B0503020008020204" pitchFamily="34" charset="0"/>
              </a:defRPr>
            </a:lvl1pPr>
          </a:lstStyle>
          <a:p>
            <a:r>
              <a:rPr lang="en-US"/>
              <a:t>Click to edit slide title</a:t>
            </a:r>
          </a:p>
        </p:txBody>
      </p:sp>
      <p:sp>
        <p:nvSpPr>
          <p:cNvPr id="10" name="Text Placeholder 9">
            <a:extLst>
              <a:ext uri="{FF2B5EF4-FFF2-40B4-BE49-F238E27FC236}">
                <a16:creationId xmlns:a16="http://schemas.microsoft.com/office/drawing/2014/main" id="{9207EF25-9C46-A535-ACA8-7A3712778912}"/>
              </a:ext>
            </a:extLst>
          </p:cNvPr>
          <p:cNvSpPr>
            <a:spLocks noGrp="1"/>
          </p:cNvSpPr>
          <p:nvPr>
            <p:ph type="body" sz="quarter" idx="10"/>
          </p:nvPr>
        </p:nvSpPr>
        <p:spPr>
          <a:xfrm>
            <a:off x="513588"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8117AC66-F1BF-4787-52CE-941F7EA777ED}"/>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Text Placeholder 9">
            <a:extLst>
              <a:ext uri="{FF2B5EF4-FFF2-40B4-BE49-F238E27FC236}">
                <a16:creationId xmlns:a16="http://schemas.microsoft.com/office/drawing/2014/main" id="{A6219CBC-71DC-2EC7-1E26-FBAA003DB8D6}"/>
              </a:ext>
            </a:extLst>
          </p:cNvPr>
          <p:cNvSpPr>
            <a:spLocks noGrp="1"/>
          </p:cNvSpPr>
          <p:nvPr>
            <p:ph type="body" sz="quarter" idx="11"/>
          </p:nvPr>
        </p:nvSpPr>
        <p:spPr>
          <a:xfrm>
            <a:off x="513588" y="2915030"/>
            <a:ext cx="3465576" cy="2996808"/>
          </a:xfrm>
        </p:spPr>
        <p:txBody>
          <a:bodyPr>
            <a:noAutofit/>
          </a:bodyPr>
          <a:lstStyle>
            <a:lvl1pPr marL="0" indent="0">
              <a:lnSpc>
                <a:spcPct val="100000"/>
              </a:lnSpc>
              <a:spcBef>
                <a:spcPts val="1500"/>
              </a:spcBef>
              <a:buFont typeface="Arial" panose="020B0604020202020204" pitchFamily="34" charset="0"/>
              <a:buNone/>
              <a:tabLst/>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9">
            <a:extLst>
              <a:ext uri="{FF2B5EF4-FFF2-40B4-BE49-F238E27FC236}">
                <a16:creationId xmlns:a16="http://schemas.microsoft.com/office/drawing/2014/main" id="{C1E34C10-6172-1EDE-A78B-80E2C052F0F2}"/>
              </a:ext>
            </a:extLst>
          </p:cNvPr>
          <p:cNvSpPr>
            <a:spLocks noGrp="1"/>
          </p:cNvSpPr>
          <p:nvPr>
            <p:ph type="body" sz="quarter" idx="12"/>
          </p:nvPr>
        </p:nvSpPr>
        <p:spPr>
          <a:xfrm>
            <a:off x="4352545"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7" name="Text Placeholder 9">
            <a:extLst>
              <a:ext uri="{FF2B5EF4-FFF2-40B4-BE49-F238E27FC236}">
                <a16:creationId xmlns:a16="http://schemas.microsoft.com/office/drawing/2014/main" id="{2ACBD47C-49D8-FD61-5BAF-15774F380F2F}"/>
              </a:ext>
            </a:extLst>
          </p:cNvPr>
          <p:cNvSpPr>
            <a:spLocks noGrp="1"/>
          </p:cNvSpPr>
          <p:nvPr>
            <p:ph type="body" sz="quarter" idx="13"/>
          </p:nvPr>
        </p:nvSpPr>
        <p:spPr>
          <a:xfrm>
            <a:off x="4352545"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9">
            <a:extLst>
              <a:ext uri="{FF2B5EF4-FFF2-40B4-BE49-F238E27FC236}">
                <a16:creationId xmlns:a16="http://schemas.microsoft.com/office/drawing/2014/main" id="{E67DD425-0077-F0D4-FB44-E6FAA000DB59}"/>
              </a:ext>
            </a:extLst>
          </p:cNvPr>
          <p:cNvSpPr>
            <a:spLocks noGrp="1"/>
          </p:cNvSpPr>
          <p:nvPr>
            <p:ph type="body" sz="quarter" idx="14"/>
          </p:nvPr>
        </p:nvSpPr>
        <p:spPr>
          <a:xfrm>
            <a:off x="8191502" y="2024756"/>
            <a:ext cx="3465576" cy="489843"/>
          </a:xfrm>
        </p:spPr>
        <p:txBody>
          <a:bodyPr>
            <a:noAutofit/>
          </a:bodyPr>
          <a:lstStyle>
            <a:lvl1pPr>
              <a:lnSpc>
                <a:spcPct val="110000"/>
              </a:lnSpc>
              <a:defRPr sz="1400" b="1" i="0">
                <a:solidFill>
                  <a:schemeClr val="tx1"/>
                </a:solidFill>
                <a:latin typeface="Invention" panose="020B0503020008020204" pitchFamily="34" charset="0"/>
              </a:defRPr>
            </a:lvl1pPr>
            <a:lvl2pPr marL="11113" indent="0">
              <a:buNone/>
              <a:tabLst/>
              <a:defRPr sz="1400" b="1" i="0">
                <a:solidFill>
                  <a:schemeClr val="tx1"/>
                </a:solidFill>
                <a:latin typeface="Invention" panose="020B0503020008020204" pitchFamily="34" charset="0"/>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a:t>Click to edit Master text styles</a:t>
            </a:r>
          </a:p>
          <a:p>
            <a:pPr lvl="1"/>
            <a:r>
              <a:rPr lang="en-US"/>
              <a:t>Second level</a:t>
            </a:r>
          </a:p>
        </p:txBody>
      </p:sp>
      <p:sp>
        <p:nvSpPr>
          <p:cNvPr id="4" name="Text Placeholder 9">
            <a:extLst>
              <a:ext uri="{FF2B5EF4-FFF2-40B4-BE49-F238E27FC236}">
                <a16:creationId xmlns:a16="http://schemas.microsoft.com/office/drawing/2014/main" id="{2C252AA8-1A0E-0839-6BF3-244F9DFED224}"/>
              </a:ext>
            </a:extLst>
          </p:cNvPr>
          <p:cNvSpPr>
            <a:spLocks noGrp="1"/>
          </p:cNvSpPr>
          <p:nvPr>
            <p:ph type="body" sz="quarter" idx="15"/>
          </p:nvPr>
        </p:nvSpPr>
        <p:spPr>
          <a:xfrm>
            <a:off x="8191502" y="2915030"/>
            <a:ext cx="3465576" cy="2996808"/>
          </a:xfrm>
        </p:spPr>
        <p:txBody>
          <a:bodyPr>
            <a:noAutofit/>
          </a:bodyPr>
          <a:lstStyle>
            <a:lvl1pPr marL="0" indent="0">
              <a:lnSpc>
                <a:spcPct val="100000"/>
              </a:lnSpc>
              <a:spcBef>
                <a:spcPts val="1500"/>
              </a:spcBef>
              <a:buFont typeface="Arial" panose="020B0604020202020204" pitchFamily="34" charset="0"/>
              <a:buNone/>
              <a:defRPr sz="1100" b="1" i="0">
                <a:solidFill>
                  <a:schemeClr val="tx2"/>
                </a:solidFill>
                <a:latin typeface="Invention" panose="020B0503020008020204" pitchFamily="34" charset="0"/>
              </a:defRPr>
            </a:lvl1pPr>
            <a:lvl2pPr marL="117475" indent="-106363">
              <a:lnSpc>
                <a:spcPct val="100000"/>
              </a:lnSpc>
              <a:spcBef>
                <a:spcPts val="1000"/>
              </a:spcBef>
              <a:buFont typeface="Arial" panose="020B0604020202020204" pitchFamily="34" charset="0"/>
              <a:buChar char="•"/>
              <a:tabLst/>
              <a:defRPr sz="1100" b="1" i="0">
                <a:solidFill>
                  <a:schemeClr val="tx2"/>
                </a:solidFill>
                <a:latin typeface="Invention" panose="020B0503020008020204" pitchFamily="34" charset="0"/>
              </a:defRPr>
            </a:lvl2pPr>
            <a:lvl3pPr marL="234950" indent="-103188">
              <a:lnSpc>
                <a:spcPct val="100000"/>
              </a:lnSpc>
              <a:spcBef>
                <a:spcPts val="1000"/>
              </a:spcBef>
              <a:tabLst/>
              <a:defRPr sz="1050" b="1" i="0">
                <a:solidFill>
                  <a:schemeClr val="tx2"/>
                </a:solidFill>
                <a:latin typeface="Invention" panose="020B0503020008020204" pitchFamily="34" charset="0"/>
              </a:defRPr>
            </a:lvl3pPr>
            <a:lvl4pPr marL="354013" indent="-119063">
              <a:spcBef>
                <a:spcPts val="250"/>
              </a:spcBef>
              <a:tabLst/>
              <a:defRPr sz="1000" b="0" i="0">
                <a:solidFill>
                  <a:schemeClr val="tx2"/>
                </a:solidFill>
                <a:latin typeface="Invention" panose="020B0503020008020204" pitchFamily="34" charset="0"/>
              </a:defRPr>
            </a:lvl4pPr>
            <a:lvl5pPr marL="457200" indent="-103188">
              <a:spcBef>
                <a:spcPts val="250"/>
              </a:spcBef>
              <a:tabLst/>
              <a:defRPr sz="1000" b="0" i="0">
                <a:solidFill>
                  <a:schemeClr val="tx2"/>
                </a:solidFill>
                <a:latin typeface="Invention" panose="020B0503020008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4">
            <a:extLst>
              <a:ext uri="{FF2B5EF4-FFF2-40B4-BE49-F238E27FC236}">
                <a16:creationId xmlns:a16="http://schemas.microsoft.com/office/drawing/2014/main" id="{F73BF08F-EBCD-D6A8-EE90-0EDDB41E3FE8}"/>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320595012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10" name="Slide Number Placeholder 4">
            <a:extLst>
              <a:ext uri="{FF2B5EF4-FFF2-40B4-BE49-F238E27FC236}">
                <a16:creationId xmlns:a16="http://schemas.microsoft.com/office/drawing/2014/main" id="{7F025832-EE47-C5B9-A734-CC4177E07F99}"/>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grpSp>
        <p:nvGrpSpPr>
          <p:cNvPr id="12" name="Group 11">
            <a:extLst>
              <a:ext uri="{FF2B5EF4-FFF2-40B4-BE49-F238E27FC236}">
                <a16:creationId xmlns:a16="http://schemas.microsoft.com/office/drawing/2014/main" id="{EFF79C6F-A8B3-30D7-3E4C-C1835396E3E2}"/>
              </a:ext>
            </a:extLst>
          </p:cNvPr>
          <p:cNvGrpSpPr/>
          <p:nvPr userDrawn="1"/>
        </p:nvGrpSpPr>
        <p:grpSpPr>
          <a:xfrm>
            <a:off x="512064" y="869959"/>
            <a:ext cx="3113583" cy="311254"/>
            <a:chOff x="512064" y="869959"/>
            <a:chExt cx="3113583" cy="311254"/>
          </a:xfrm>
        </p:grpSpPr>
        <p:grpSp>
          <p:nvGrpSpPr>
            <p:cNvPr id="4" name="Graphic 8">
              <a:extLst>
                <a:ext uri="{FF2B5EF4-FFF2-40B4-BE49-F238E27FC236}">
                  <a16:creationId xmlns:a16="http://schemas.microsoft.com/office/drawing/2014/main" id="{10C2C067-0BB6-6921-3BB8-B461F8E00067}"/>
                </a:ext>
              </a:extLst>
            </p:cNvPr>
            <p:cNvGrpSpPr/>
            <p:nvPr/>
          </p:nvGrpSpPr>
          <p:grpSpPr>
            <a:xfrm>
              <a:off x="512064" y="869959"/>
              <a:ext cx="2168106" cy="311254"/>
              <a:chOff x="512064" y="869959"/>
              <a:chExt cx="2168106" cy="311254"/>
            </a:xfrm>
          </p:grpSpPr>
          <p:grpSp>
            <p:nvGrpSpPr>
              <p:cNvPr id="5" name="Graphic 8">
                <a:extLst>
                  <a:ext uri="{FF2B5EF4-FFF2-40B4-BE49-F238E27FC236}">
                    <a16:creationId xmlns:a16="http://schemas.microsoft.com/office/drawing/2014/main" id="{FF5DEF59-8570-5D89-715B-4695D507BE03}"/>
                  </a:ext>
                </a:extLst>
              </p:cNvPr>
              <p:cNvGrpSpPr/>
              <p:nvPr/>
            </p:nvGrpSpPr>
            <p:grpSpPr>
              <a:xfrm>
                <a:off x="512064" y="869959"/>
                <a:ext cx="324866" cy="311254"/>
                <a:chOff x="512064" y="869959"/>
                <a:chExt cx="324866" cy="311254"/>
              </a:xfrm>
            </p:grpSpPr>
            <p:sp>
              <p:nvSpPr>
                <p:cNvPr id="6" name="Freeform 5">
                  <a:extLst>
                    <a:ext uri="{FF2B5EF4-FFF2-40B4-BE49-F238E27FC236}">
                      <a16:creationId xmlns:a16="http://schemas.microsoft.com/office/drawing/2014/main" id="{4A917A3D-85EE-08CF-9DD0-75D70AF79831}"/>
                    </a:ext>
                  </a:extLst>
                </p:cNvPr>
                <p:cNvSpPr/>
                <p:nvPr/>
              </p:nvSpPr>
              <p:spPr>
                <a:xfrm>
                  <a:off x="512064" y="869959"/>
                  <a:ext cx="162334" cy="299567"/>
                </a:xfrm>
                <a:custGeom>
                  <a:avLst/>
                  <a:gdLst>
                    <a:gd name="connsiteX0" fmla="*/ 0 w 162334"/>
                    <a:gd name="connsiteY0" fmla="*/ 0 h 299567"/>
                    <a:gd name="connsiteX1" fmla="*/ 0 w 162334"/>
                    <a:gd name="connsiteY1" fmla="*/ 299567 h 299567"/>
                    <a:gd name="connsiteX2" fmla="*/ 63557 w 162334"/>
                    <a:gd name="connsiteY2" fmla="*/ 299567 h 299567"/>
                    <a:gd name="connsiteX3" fmla="*/ 63557 w 162334"/>
                    <a:gd name="connsiteY3" fmla="*/ 92351 h 299567"/>
                    <a:gd name="connsiteX4" fmla="*/ 131442 w 162334"/>
                    <a:gd name="connsiteY4" fmla="*/ 198535 h 299567"/>
                    <a:gd name="connsiteX5" fmla="*/ 162335 w 162334"/>
                    <a:gd name="connsiteY5" fmla="*/ 115152 h 299567"/>
                    <a:gd name="connsiteX6" fmla="*/ 0 w 162334"/>
                    <a:gd name="connsiteY6" fmla="*/ 0 h 29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334" h="299567">
                      <a:moveTo>
                        <a:pt x="0" y="0"/>
                      </a:moveTo>
                      <a:lnTo>
                        <a:pt x="0" y="299567"/>
                      </a:lnTo>
                      <a:lnTo>
                        <a:pt x="63557" y="299567"/>
                      </a:lnTo>
                      <a:lnTo>
                        <a:pt x="63557" y="92351"/>
                      </a:lnTo>
                      <a:cubicBezTo>
                        <a:pt x="63557" y="92351"/>
                        <a:pt x="105665" y="117823"/>
                        <a:pt x="131442" y="198535"/>
                      </a:cubicBezTo>
                      <a:lnTo>
                        <a:pt x="162335" y="115152"/>
                      </a:lnTo>
                      <a:cubicBezTo>
                        <a:pt x="120128" y="40547"/>
                        <a:pt x="52144" y="8777"/>
                        <a:pt x="0" y="0"/>
                      </a:cubicBezTo>
                      <a:close/>
                    </a:path>
                  </a:pathLst>
                </a:custGeom>
                <a:solidFill>
                  <a:srgbClr val="7C78B2"/>
                </a:solidFill>
                <a:ln w="9826"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944C9CB-1954-DD14-7B6E-568C1CBE9AA4}"/>
                    </a:ext>
                  </a:extLst>
                </p:cNvPr>
                <p:cNvSpPr/>
                <p:nvPr/>
              </p:nvSpPr>
              <p:spPr>
                <a:xfrm>
                  <a:off x="628717" y="869959"/>
                  <a:ext cx="208213" cy="311254"/>
                </a:xfrm>
                <a:custGeom>
                  <a:avLst/>
                  <a:gdLst>
                    <a:gd name="connsiteX0" fmla="*/ 208214 w 208213"/>
                    <a:gd name="connsiteY0" fmla="*/ 0 h 311254"/>
                    <a:gd name="connsiteX1" fmla="*/ 208214 w 208213"/>
                    <a:gd name="connsiteY1" fmla="*/ 299567 h 311254"/>
                    <a:gd name="connsiteX2" fmla="*/ 144657 w 208213"/>
                    <a:gd name="connsiteY2" fmla="*/ 299567 h 311254"/>
                    <a:gd name="connsiteX3" fmla="*/ 144657 w 208213"/>
                    <a:gd name="connsiteY3" fmla="*/ 92351 h 311254"/>
                    <a:gd name="connsiteX4" fmla="*/ 76772 w 208213"/>
                    <a:gd name="connsiteY4" fmla="*/ 198535 h 311254"/>
                    <a:gd name="connsiteX5" fmla="*/ 45584 w 208213"/>
                    <a:gd name="connsiteY5" fmla="*/ 195959 h 311254"/>
                    <a:gd name="connsiteX6" fmla="*/ 14887 w 208213"/>
                    <a:gd name="connsiteY6" fmla="*/ 198440 h 311254"/>
                    <a:gd name="connsiteX7" fmla="*/ 208214 w 208213"/>
                    <a:gd name="connsiteY7" fmla="*/ 0 h 311254"/>
                    <a:gd name="connsiteX8" fmla="*/ 74705 w 208213"/>
                    <a:gd name="connsiteY8" fmla="*/ 249290 h 311254"/>
                    <a:gd name="connsiteX9" fmla="*/ 16757 w 208213"/>
                    <a:gd name="connsiteY9" fmla="*/ 249290 h 311254"/>
                    <a:gd name="connsiteX10" fmla="*/ 2688 w 208213"/>
                    <a:gd name="connsiteY10" fmla="*/ 274285 h 311254"/>
                    <a:gd name="connsiteX11" fmla="*/ 16954 w 208213"/>
                    <a:gd name="connsiteY11" fmla="*/ 295942 h 311254"/>
                    <a:gd name="connsiteX12" fmla="*/ 74509 w 208213"/>
                    <a:gd name="connsiteY12" fmla="*/ 295942 h 311254"/>
                    <a:gd name="connsiteX13" fmla="*/ 88774 w 208213"/>
                    <a:gd name="connsiteY13" fmla="*/ 274285 h 311254"/>
                    <a:gd name="connsiteX14" fmla="*/ 74705 w 208213"/>
                    <a:gd name="connsiteY14" fmla="*/ 249290 h 31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8213" h="311254">
                      <a:moveTo>
                        <a:pt x="208214" y="0"/>
                      </a:moveTo>
                      <a:lnTo>
                        <a:pt x="208214" y="299567"/>
                      </a:lnTo>
                      <a:lnTo>
                        <a:pt x="144657" y="299567"/>
                      </a:lnTo>
                      <a:lnTo>
                        <a:pt x="144657" y="92351"/>
                      </a:lnTo>
                      <a:cubicBezTo>
                        <a:pt x="144657" y="92351"/>
                        <a:pt x="102548" y="117823"/>
                        <a:pt x="76772" y="198535"/>
                      </a:cubicBezTo>
                      <a:cubicBezTo>
                        <a:pt x="76772" y="198535"/>
                        <a:pt x="63785" y="195959"/>
                        <a:pt x="45584" y="195959"/>
                      </a:cubicBezTo>
                      <a:cubicBezTo>
                        <a:pt x="27382" y="195959"/>
                        <a:pt x="14887" y="198440"/>
                        <a:pt x="14887" y="198440"/>
                      </a:cubicBezTo>
                      <a:cubicBezTo>
                        <a:pt x="44009" y="62680"/>
                        <a:pt x="139738" y="11544"/>
                        <a:pt x="208214" y="0"/>
                      </a:cubicBezTo>
                      <a:close/>
                      <a:moveTo>
                        <a:pt x="74705" y="249290"/>
                      </a:moveTo>
                      <a:lnTo>
                        <a:pt x="16757" y="249290"/>
                      </a:lnTo>
                      <a:cubicBezTo>
                        <a:pt x="3573" y="249290"/>
                        <a:pt x="-4494" y="263505"/>
                        <a:pt x="2688" y="274285"/>
                      </a:cubicBezTo>
                      <a:lnTo>
                        <a:pt x="16954" y="295942"/>
                      </a:lnTo>
                      <a:cubicBezTo>
                        <a:pt x="30432" y="316358"/>
                        <a:pt x="61128" y="316358"/>
                        <a:pt x="74509" y="295942"/>
                      </a:cubicBezTo>
                      <a:lnTo>
                        <a:pt x="88774" y="274285"/>
                      </a:lnTo>
                      <a:cubicBezTo>
                        <a:pt x="95858" y="263505"/>
                        <a:pt x="87889" y="249290"/>
                        <a:pt x="74705" y="249290"/>
                      </a:cubicBezTo>
                      <a:close/>
                    </a:path>
                  </a:pathLst>
                </a:custGeom>
                <a:solidFill>
                  <a:schemeClr val="accent5"/>
                </a:solidFill>
                <a:ln w="9826" cap="flat">
                  <a:noFill/>
                  <a:prstDash val="solid"/>
                  <a:miter/>
                </a:ln>
              </p:spPr>
              <p:txBody>
                <a:bodyPr rtlCol="0" anchor="ctr"/>
                <a:lstStyle/>
                <a:p>
                  <a:endParaRPr lang="en-US"/>
                </a:p>
              </p:txBody>
            </p:sp>
          </p:grpSp>
          <p:sp>
            <p:nvSpPr>
              <p:cNvPr id="8" name="Freeform 7">
                <a:extLst>
                  <a:ext uri="{FF2B5EF4-FFF2-40B4-BE49-F238E27FC236}">
                    <a16:creationId xmlns:a16="http://schemas.microsoft.com/office/drawing/2014/main" id="{CFB9A356-58E7-9EFA-8097-0F02ED0BEC40}"/>
                  </a:ext>
                </a:extLst>
              </p:cNvPr>
              <p:cNvSpPr/>
              <p:nvPr/>
            </p:nvSpPr>
            <p:spPr>
              <a:xfrm>
                <a:off x="859657" y="920427"/>
                <a:ext cx="1820512" cy="254346"/>
              </a:xfrm>
              <a:custGeom>
                <a:avLst/>
                <a:gdLst>
                  <a:gd name="connsiteX0" fmla="*/ 1379847 w 1820512"/>
                  <a:gd name="connsiteY0" fmla="*/ 139480 h 254346"/>
                  <a:gd name="connsiteX1" fmla="*/ 1379847 w 1820512"/>
                  <a:gd name="connsiteY1" fmla="*/ 249099 h 254346"/>
                  <a:gd name="connsiteX2" fmla="*/ 1321898 w 1820512"/>
                  <a:gd name="connsiteY2" fmla="*/ 249099 h 254346"/>
                  <a:gd name="connsiteX3" fmla="*/ 1321898 w 1820512"/>
                  <a:gd name="connsiteY3" fmla="*/ 145777 h 254346"/>
                  <a:gd name="connsiteX4" fmla="*/ 1296515 w 1820512"/>
                  <a:gd name="connsiteY4" fmla="*/ 114198 h 254346"/>
                  <a:gd name="connsiteX5" fmla="*/ 1267885 w 1820512"/>
                  <a:gd name="connsiteY5" fmla="*/ 147589 h 254346"/>
                  <a:gd name="connsiteX6" fmla="*/ 1267885 w 1820512"/>
                  <a:gd name="connsiteY6" fmla="*/ 249099 h 254346"/>
                  <a:gd name="connsiteX7" fmla="*/ 1209936 w 1820512"/>
                  <a:gd name="connsiteY7" fmla="*/ 249099 h 254346"/>
                  <a:gd name="connsiteX8" fmla="*/ 1209936 w 1820512"/>
                  <a:gd name="connsiteY8" fmla="*/ 145777 h 254346"/>
                  <a:gd name="connsiteX9" fmla="*/ 1184553 w 1820512"/>
                  <a:gd name="connsiteY9" fmla="*/ 114198 h 254346"/>
                  <a:gd name="connsiteX10" fmla="*/ 1156317 w 1820512"/>
                  <a:gd name="connsiteY10" fmla="*/ 147589 h 254346"/>
                  <a:gd name="connsiteX11" fmla="*/ 1156317 w 1820512"/>
                  <a:gd name="connsiteY11" fmla="*/ 249099 h 254346"/>
                  <a:gd name="connsiteX12" fmla="*/ 1098368 w 1820512"/>
                  <a:gd name="connsiteY12" fmla="*/ 249099 h 254346"/>
                  <a:gd name="connsiteX13" fmla="*/ 1098368 w 1820512"/>
                  <a:gd name="connsiteY13" fmla="*/ 67832 h 254346"/>
                  <a:gd name="connsiteX14" fmla="*/ 1156317 w 1820512"/>
                  <a:gd name="connsiteY14" fmla="*/ 67832 h 254346"/>
                  <a:gd name="connsiteX15" fmla="*/ 1156317 w 1820512"/>
                  <a:gd name="connsiteY15" fmla="*/ 84718 h 254346"/>
                  <a:gd name="connsiteX16" fmla="*/ 1201967 w 1820512"/>
                  <a:gd name="connsiteY16" fmla="*/ 63920 h 254346"/>
                  <a:gd name="connsiteX17" fmla="*/ 1251848 w 1820512"/>
                  <a:gd name="connsiteY17" fmla="*/ 89966 h 254346"/>
                  <a:gd name="connsiteX18" fmla="*/ 1312749 w 1820512"/>
                  <a:gd name="connsiteY18" fmla="*/ 63920 h 254346"/>
                  <a:gd name="connsiteX19" fmla="*/ 1379650 w 1820512"/>
                  <a:gd name="connsiteY19" fmla="*/ 139385 h 254346"/>
                  <a:gd name="connsiteX20" fmla="*/ 207198 w 1820512"/>
                  <a:gd name="connsiteY20" fmla="*/ 158465 h 254346"/>
                  <a:gd name="connsiteX21" fmla="*/ 103599 w 1820512"/>
                  <a:gd name="connsiteY21" fmla="*/ 254346 h 254346"/>
                  <a:gd name="connsiteX22" fmla="*/ 0 w 1820512"/>
                  <a:gd name="connsiteY22" fmla="*/ 158465 h 254346"/>
                  <a:gd name="connsiteX23" fmla="*/ 103599 w 1820512"/>
                  <a:gd name="connsiteY23" fmla="*/ 62585 h 254346"/>
                  <a:gd name="connsiteX24" fmla="*/ 207198 w 1820512"/>
                  <a:gd name="connsiteY24" fmla="*/ 158465 h 254346"/>
                  <a:gd name="connsiteX25" fmla="*/ 149250 w 1820512"/>
                  <a:gd name="connsiteY25" fmla="*/ 158465 h 254346"/>
                  <a:gd name="connsiteX26" fmla="*/ 103599 w 1820512"/>
                  <a:gd name="connsiteY26" fmla="*/ 113817 h 254346"/>
                  <a:gd name="connsiteX27" fmla="*/ 57949 w 1820512"/>
                  <a:gd name="connsiteY27" fmla="*/ 158465 h 254346"/>
                  <a:gd name="connsiteX28" fmla="*/ 103599 w 1820512"/>
                  <a:gd name="connsiteY28" fmla="*/ 203114 h 254346"/>
                  <a:gd name="connsiteX29" fmla="*/ 149250 w 1820512"/>
                  <a:gd name="connsiteY29" fmla="*/ 158465 h 254346"/>
                  <a:gd name="connsiteX30" fmla="*/ 443322 w 1820512"/>
                  <a:gd name="connsiteY30" fmla="*/ 64016 h 254346"/>
                  <a:gd name="connsiteX31" fmla="*/ 382422 w 1820512"/>
                  <a:gd name="connsiteY31" fmla="*/ 90061 h 254346"/>
                  <a:gd name="connsiteX32" fmla="*/ 332541 w 1820512"/>
                  <a:gd name="connsiteY32" fmla="*/ 64016 h 254346"/>
                  <a:gd name="connsiteX33" fmla="*/ 286890 w 1820512"/>
                  <a:gd name="connsiteY33" fmla="*/ 84814 h 254346"/>
                  <a:gd name="connsiteX34" fmla="*/ 286890 w 1820512"/>
                  <a:gd name="connsiteY34" fmla="*/ 67927 h 254346"/>
                  <a:gd name="connsiteX35" fmla="*/ 228941 w 1820512"/>
                  <a:gd name="connsiteY35" fmla="*/ 67927 h 254346"/>
                  <a:gd name="connsiteX36" fmla="*/ 228941 w 1820512"/>
                  <a:gd name="connsiteY36" fmla="*/ 249194 h 254346"/>
                  <a:gd name="connsiteX37" fmla="*/ 286890 w 1820512"/>
                  <a:gd name="connsiteY37" fmla="*/ 249194 h 254346"/>
                  <a:gd name="connsiteX38" fmla="*/ 286890 w 1820512"/>
                  <a:gd name="connsiteY38" fmla="*/ 147685 h 254346"/>
                  <a:gd name="connsiteX39" fmla="*/ 315127 w 1820512"/>
                  <a:gd name="connsiteY39" fmla="*/ 114294 h 254346"/>
                  <a:gd name="connsiteX40" fmla="*/ 340510 w 1820512"/>
                  <a:gd name="connsiteY40" fmla="*/ 145872 h 254346"/>
                  <a:gd name="connsiteX41" fmla="*/ 340510 w 1820512"/>
                  <a:gd name="connsiteY41" fmla="*/ 249194 h 254346"/>
                  <a:gd name="connsiteX42" fmla="*/ 398458 w 1820512"/>
                  <a:gd name="connsiteY42" fmla="*/ 249194 h 254346"/>
                  <a:gd name="connsiteX43" fmla="*/ 398458 w 1820512"/>
                  <a:gd name="connsiteY43" fmla="*/ 147685 h 254346"/>
                  <a:gd name="connsiteX44" fmla="*/ 427088 w 1820512"/>
                  <a:gd name="connsiteY44" fmla="*/ 114294 h 254346"/>
                  <a:gd name="connsiteX45" fmla="*/ 452373 w 1820512"/>
                  <a:gd name="connsiteY45" fmla="*/ 145872 h 254346"/>
                  <a:gd name="connsiteX46" fmla="*/ 452373 w 1820512"/>
                  <a:gd name="connsiteY46" fmla="*/ 249194 h 254346"/>
                  <a:gd name="connsiteX47" fmla="*/ 510322 w 1820512"/>
                  <a:gd name="connsiteY47" fmla="*/ 249194 h 254346"/>
                  <a:gd name="connsiteX48" fmla="*/ 510322 w 1820512"/>
                  <a:gd name="connsiteY48" fmla="*/ 139576 h 254346"/>
                  <a:gd name="connsiteX49" fmla="*/ 443420 w 1820512"/>
                  <a:gd name="connsiteY49" fmla="*/ 64111 h 254346"/>
                  <a:gd name="connsiteX50" fmla="*/ 728441 w 1820512"/>
                  <a:gd name="connsiteY50" fmla="*/ 155317 h 254346"/>
                  <a:gd name="connsiteX51" fmla="*/ 727752 w 1820512"/>
                  <a:gd name="connsiteY51" fmla="*/ 172394 h 254346"/>
                  <a:gd name="connsiteX52" fmla="*/ 727556 w 1820512"/>
                  <a:gd name="connsiteY52" fmla="*/ 174112 h 254346"/>
                  <a:gd name="connsiteX53" fmla="*/ 589423 w 1820512"/>
                  <a:gd name="connsiteY53" fmla="*/ 174112 h 254346"/>
                  <a:gd name="connsiteX54" fmla="*/ 636058 w 1820512"/>
                  <a:gd name="connsiteY54" fmla="*/ 205309 h 254346"/>
                  <a:gd name="connsiteX55" fmla="*/ 679446 w 1820512"/>
                  <a:gd name="connsiteY55" fmla="*/ 188518 h 254346"/>
                  <a:gd name="connsiteX56" fmla="*/ 680724 w 1820512"/>
                  <a:gd name="connsiteY56" fmla="*/ 187277 h 254346"/>
                  <a:gd name="connsiteX57" fmla="*/ 715061 w 1820512"/>
                  <a:gd name="connsiteY57" fmla="*/ 219047 h 254346"/>
                  <a:gd name="connsiteX58" fmla="*/ 713683 w 1820512"/>
                  <a:gd name="connsiteY58" fmla="*/ 220382 h 254346"/>
                  <a:gd name="connsiteX59" fmla="*/ 633500 w 1820512"/>
                  <a:gd name="connsiteY59" fmla="*/ 253392 h 254346"/>
                  <a:gd name="connsiteX60" fmla="*/ 531376 w 1820512"/>
                  <a:gd name="connsiteY60" fmla="*/ 159610 h 254346"/>
                  <a:gd name="connsiteX61" fmla="*/ 531376 w 1820512"/>
                  <a:gd name="connsiteY61" fmla="*/ 158179 h 254346"/>
                  <a:gd name="connsiteX62" fmla="*/ 632418 w 1820512"/>
                  <a:gd name="connsiteY62" fmla="*/ 63348 h 254346"/>
                  <a:gd name="connsiteX63" fmla="*/ 728441 w 1820512"/>
                  <a:gd name="connsiteY63" fmla="*/ 155413 h 254346"/>
                  <a:gd name="connsiteX64" fmla="*/ 670099 w 1820512"/>
                  <a:gd name="connsiteY64" fmla="*/ 136236 h 254346"/>
                  <a:gd name="connsiteX65" fmla="*/ 632516 w 1820512"/>
                  <a:gd name="connsiteY65" fmla="*/ 110382 h 254346"/>
                  <a:gd name="connsiteX66" fmla="*/ 590407 w 1820512"/>
                  <a:gd name="connsiteY66" fmla="*/ 136236 h 254346"/>
                  <a:gd name="connsiteX67" fmla="*/ 670197 w 1820512"/>
                  <a:gd name="connsiteY67" fmla="*/ 136236 h 254346"/>
                  <a:gd name="connsiteX68" fmla="*/ 1546511 w 1820512"/>
                  <a:gd name="connsiteY68" fmla="*/ 67927 h 254346"/>
                  <a:gd name="connsiteX69" fmla="*/ 1604460 w 1820512"/>
                  <a:gd name="connsiteY69" fmla="*/ 67927 h 254346"/>
                  <a:gd name="connsiteX70" fmla="*/ 1604460 w 1820512"/>
                  <a:gd name="connsiteY70" fmla="*/ 249194 h 254346"/>
                  <a:gd name="connsiteX71" fmla="*/ 1546511 w 1820512"/>
                  <a:gd name="connsiteY71" fmla="*/ 249194 h 254346"/>
                  <a:gd name="connsiteX72" fmla="*/ 1546511 w 1820512"/>
                  <a:gd name="connsiteY72" fmla="*/ 231926 h 254346"/>
                  <a:gd name="connsiteX73" fmla="*/ 1493973 w 1820512"/>
                  <a:gd name="connsiteY73" fmla="*/ 252438 h 254346"/>
                  <a:gd name="connsiteX74" fmla="*/ 1401295 w 1820512"/>
                  <a:gd name="connsiteY74" fmla="*/ 158656 h 254346"/>
                  <a:gd name="connsiteX75" fmla="*/ 1493973 w 1820512"/>
                  <a:gd name="connsiteY75" fmla="*/ 64874 h 254346"/>
                  <a:gd name="connsiteX76" fmla="*/ 1546511 w 1820512"/>
                  <a:gd name="connsiteY76" fmla="*/ 85291 h 254346"/>
                  <a:gd name="connsiteX77" fmla="*/ 1546511 w 1820512"/>
                  <a:gd name="connsiteY77" fmla="*/ 68023 h 254346"/>
                  <a:gd name="connsiteX78" fmla="*/ 1549758 w 1820512"/>
                  <a:gd name="connsiteY78" fmla="*/ 158561 h 254346"/>
                  <a:gd name="connsiteX79" fmla="*/ 1503713 w 1820512"/>
                  <a:gd name="connsiteY79" fmla="*/ 116011 h 254346"/>
                  <a:gd name="connsiteX80" fmla="*/ 1459145 w 1820512"/>
                  <a:gd name="connsiteY80" fmla="*/ 158561 h 254346"/>
                  <a:gd name="connsiteX81" fmla="*/ 1503713 w 1820512"/>
                  <a:gd name="connsiteY81" fmla="*/ 201111 h 254346"/>
                  <a:gd name="connsiteX82" fmla="*/ 1549758 w 1820512"/>
                  <a:gd name="connsiteY82" fmla="*/ 158561 h 254346"/>
                  <a:gd name="connsiteX83" fmla="*/ 1007756 w 1820512"/>
                  <a:gd name="connsiteY83" fmla="*/ 67927 h 254346"/>
                  <a:gd name="connsiteX84" fmla="*/ 1065704 w 1820512"/>
                  <a:gd name="connsiteY84" fmla="*/ 67927 h 254346"/>
                  <a:gd name="connsiteX85" fmla="*/ 1065704 w 1820512"/>
                  <a:gd name="connsiteY85" fmla="*/ 249194 h 254346"/>
                  <a:gd name="connsiteX86" fmla="*/ 1007756 w 1820512"/>
                  <a:gd name="connsiteY86" fmla="*/ 249194 h 254346"/>
                  <a:gd name="connsiteX87" fmla="*/ 1007756 w 1820512"/>
                  <a:gd name="connsiteY87" fmla="*/ 231926 h 254346"/>
                  <a:gd name="connsiteX88" fmla="*/ 955218 w 1820512"/>
                  <a:gd name="connsiteY88" fmla="*/ 252438 h 254346"/>
                  <a:gd name="connsiteX89" fmla="*/ 862540 w 1820512"/>
                  <a:gd name="connsiteY89" fmla="*/ 158656 h 254346"/>
                  <a:gd name="connsiteX90" fmla="*/ 955218 w 1820512"/>
                  <a:gd name="connsiteY90" fmla="*/ 64874 h 254346"/>
                  <a:gd name="connsiteX91" fmla="*/ 1007756 w 1820512"/>
                  <a:gd name="connsiteY91" fmla="*/ 85291 h 254346"/>
                  <a:gd name="connsiteX92" fmla="*/ 1007756 w 1820512"/>
                  <a:gd name="connsiteY92" fmla="*/ 68023 h 254346"/>
                  <a:gd name="connsiteX93" fmla="*/ 1011002 w 1820512"/>
                  <a:gd name="connsiteY93" fmla="*/ 158561 h 254346"/>
                  <a:gd name="connsiteX94" fmla="*/ 964958 w 1820512"/>
                  <a:gd name="connsiteY94" fmla="*/ 116011 h 254346"/>
                  <a:gd name="connsiteX95" fmla="*/ 920390 w 1820512"/>
                  <a:gd name="connsiteY95" fmla="*/ 158561 h 254346"/>
                  <a:gd name="connsiteX96" fmla="*/ 964958 w 1820512"/>
                  <a:gd name="connsiteY96" fmla="*/ 201111 h 254346"/>
                  <a:gd name="connsiteX97" fmla="*/ 1011002 w 1820512"/>
                  <a:gd name="connsiteY97" fmla="*/ 158561 h 254346"/>
                  <a:gd name="connsiteX98" fmla="*/ 813249 w 1820512"/>
                  <a:gd name="connsiteY98" fmla="*/ 0 h 254346"/>
                  <a:gd name="connsiteX99" fmla="*/ 756776 w 1820512"/>
                  <a:gd name="connsiteY99" fmla="*/ 0 h 254346"/>
                  <a:gd name="connsiteX100" fmla="*/ 756776 w 1820512"/>
                  <a:gd name="connsiteY100" fmla="*/ 68023 h 254346"/>
                  <a:gd name="connsiteX101" fmla="*/ 732770 w 1820512"/>
                  <a:gd name="connsiteY101" fmla="*/ 68023 h 254346"/>
                  <a:gd name="connsiteX102" fmla="*/ 732770 w 1820512"/>
                  <a:gd name="connsiteY102" fmla="*/ 119255 h 254346"/>
                  <a:gd name="connsiteX103" fmla="*/ 756776 w 1820512"/>
                  <a:gd name="connsiteY103" fmla="*/ 119255 h 254346"/>
                  <a:gd name="connsiteX104" fmla="*/ 756776 w 1820512"/>
                  <a:gd name="connsiteY104" fmla="*/ 188518 h 254346"/>
                  <a:gd name="connsiteX105" fmla="*/ 821907 w 1820512"/>
                  <a:gd name="connsiteY105" fmla="*/ 253774 h 254346"/>
                  <a:gd name="connsiteX106" fmla="*/ 848864 w 1820512"/>
                  <a:gd name="connsiteY106" fmla="*/ 251293 h 254346"/>
                  <a:gd name="connsiteX107" fmla="*/ 850340 w 1820512"/>
                  <a:gd name="connsiteY107" fmla="*/ 251007 h 254346"/>
                  <a:gd name="connsiteX108" fmla="*/ 850340 w 1820512"/>
                  <a:gd name="connsiteY108" fmla="*/ 200920 h 254346"/>
                  <a:gd name="connsiteX109" fmla="*/ 848175 w 1820512"/>
                  <a:gd name="connsiteY109" fmla="*/ 201206 h 254346"/>
                  <a:gd name="connsiteX110" fmla="*/ 834697 w 1820512"/>
                  <a:gd name="connsiteY110" fmla="*/ 202637 h 254346"/>
                  <a:gd name="connsiteX111" fmla="*/ 813347 w 1820512"/>
                  <a:gd name="connsiteY111" fmla="*/ 180885 h 254346"/>
                  <a:gd name="connsiteX112" fmla="*/ 813347 w 1820512"/>
                  <a:gd name="connsiteY112" fmla="*/ 119350 h 254346"/>
                  <a:gd name="connsiteX113" fmla="*/ 854079 w 1820512"/>
                  <a:gd name="connsiteY113" fmla="*/ 119350 h 254346"/>
                  <a:gd name="connsiteX114" fmla="*/ 854079 w 1820512"/>
                  <a:gd name="connsiteY114" fmla="*/ 68118 h 254346"/>
                  <a:gd name="connsiteX115" fmla="*/ 813347 w 1820512"/>
                  <a:gd name="connsiteY115" fmla="*/ 68118 h 254346"/>
                  <a:gd name="connsiteX116" fmla="*/ 813347 w 1820512"/>
                  <a:gd name="connsiteY116" fmla="*/ 95 h 254346"/>
                  <a:gd name="connsiteX117" fmla="*/ 1749774 w 1820512"/>
                  <a:gd name="connsiteY117" fmla="*/ 153981 h 254346"/>
                  <a:gd name="connsiteX118" fmla="*/ 1814019 w 1820512"/>
                  <a:gd name="connsiteY118" fmla="*/ 67927 h 254346"/>
                  <a:gd name="connsiteX119" fmla="*/ 1750463 w 1820512"/>
                  <a:gd name="connsiteY119" fmla="*/ 67927 h 254346"/>
                  <a:gd name="connsiteX120" fmla="*/ 1717307 w 1820512"/>
                  <a:gd name="connsiteY120" fmla="*/ 113435 h 254346"/>
                  <a:gd name="connsiteX121" fmla="*/ 1684151 w 1820512"/>
                  <a:gd name="connsiteY121" fmla="*/ 67927 h 254346"/>
                  <a:gd name="connsiteX122" fmla="*/ 1620595 w 1820512"/>
                  <a:gd name="connsiteY122" fmla="*/ 67927 h 254346"/>
                  <a:gd name="connsiteX123" fmla="*/ 1684840 w 1820512"/>
                  <a:gd name="connsiteY123" fmla="*/ 153981 h 254346"/>
                  <a:gd name="connsiteX124" fmla="*/ 1614101 w 1820512"/>
                  <a:gd name="connsiteY124" fmla="*/ 249194 h 254346"/>
                  <a:gd name="connsiteX125" fmla="*/ 1677264 w 1820512"/>
                  <a:gd name="connsiteY125" fmla="*/ 249194 h 254346"/>
                  <a:gd name="connsiteX126" fmla="*/ 1717307 w 1820512"/>
                  <a:gd name="connsiteY126" fmla="*/ 195196 h 254346"/>
                  <a:gd name="connsiteX127" fmla="*/ 1757349 w 1820512"/>
                  <a:gd name="connsiteY127" fmla="*/ 249194 h 254346"/>
                  <a:gd name="connsiteX128" fmla="*/ 1820513 w 1820512"/>
                  <a:gd name="connsiteY128" fmla="*/ 249194 h 254346"/>
                  <a:gd name="connsiteX129" fmla="*/ 1749774 w 1820512"/>
                  <a:gd name="connsiteY129" fmla="*/ 153981 h 254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1820512" h="254346">
                    <a:moveTo>
                      <a:pt x="1379847" y="139480"/>
                    </a:moveTo>
                    <a:lnTo>
                      <a:pt x="1379847" y="249099"/>
                    </a:lnTo>
                    <a:lnTo>
                      <a:pt x="1321898" y="249099"/>
                    </a:lnTo>
                    <a:lnTo>
                      <a:pt x="1321898" y="145777"/>
                    </a:lnTo>
                    <a:cubicBezTo>
                      <a:pt x="1321898" y="125647"/>
                      <a:pt x="1312650" y="114198"/>
                      <a:pt x="1296515" y="114198"/>
                    </a:cubicBezTo>
                    <a:cubicBezTo>
                      <a:pt x="1280380" y="114198"/>
                      <a:pt x="1267885" y="127936"/>
                      <a:pt x="1267885" y="147589"/>
                    </a:cubicBezTo>
                    <a:lnTo>
                      <a:pt x="1267885" y="249099"/>
                    </a:lnTo>
                    <a:lnTo>
                      <a:pt x="1209936" y="249099"/>
                    </a:lnTo>
                    <a:lnTo>
                      <a:pt x="1209936" y="145777"/>
                    </a:lnTo>
                    <a:cubicBezTo>
                      <a:pt x="1209936" y="125647"/>
                      <a:pt x="1200688" y="114198"/>
                      <a:pt x="1184553" y="114198"/>
                    </a:cubicBezTo>
                    <a:cubicBezTo>
                      <a:pt x="1168418" y="114198"/>
                      <a:pt x="1156317" y="127936"/>
                      <a:pt x="1156317" y="147589"/>
                    </a:cubicBezTo>
                    <a:lnTo>
                      <a:pt x="1156317" y="249099"/>
                    </a:lnTo>
                    <a:lnTo>
                      <a:pt x="1098368" y="249099"/>
                    </a:lnTo>
                    <a:lnTo>
                      <a:pt x="1098368" y="67832"/>
                    </a:lnTo>
                    <a:lnTo>
                      <a:pt x="1156317" y="67832"/>
                    </a:lnTo>
                    <a:lnTo>
                      <a:pt x="1156317" y="84718"/>
                    </a:lnTo>
                    <a:cubicBezTo>
                      <a:pt x="1165368" y="71934"/>
                      <a:pt x="1182487" y="63920"/>
                      <a:pt x="1201967" y="63920"/>
                    </a:cubicBezTo>
                    <a:cubicBezTo>
                      <a:pt x="1225875" y="63920"/>
                      <a:pt x="1242600" y="72698"/>
                      <a:pt x="1251848" y="89966"/>
                    </a:cubicBezTo>
                    <a:cubicBezTo>
                      <a:pt x="1262966" y="72221"/>
                      <a:pt x="1282446" y="63920"/>
                      <a:pt x="1312749" y="63920"/>
                    </a:cubicBezTo>
                    <a:cubicBezTo>
                      <a:pt x="1354661" y="63920"/>
                      <a:pt x="1379650" y="92160"/>
                      <a:pt x="1379650" y="139385"/>
                    </a:cubicBezTo>
                    <a:close/>
                    <a:moveTo>
                      <a:pt x="207198" y="158465"/>
                    </a:moveTo>
                    <a:cubicBezTo>
                      <a:pt x="207198" y="211319"/>
                      <a:pt x="160761" y="254346"/>
                      <a:pt x="103599" y="254346"/>
                    </a:cubicBezTo>
                    <a:cubicBezTo>
                      <a:pt x="46438" y="254346"/>
                      <a:pt x="0" y="212178"/>
                      <a:pt x="0" y="158465"/>
                    </a:cubicBezTo>
                    <a:cubicBezTo>
                      <a:pt x="0" y="104753"/>
                      <a:pt x="45552" y="62585"/>
                      <a:pt x="103599" y="62585"/>
                    </a:cubicBezTo>
                    <a:cubicBezTo>
                      <a:pt x="161646" y="62585"/>
                      <a:pt x="207198" y="105612"/>
                      <a:pt x="207198" y="158465"/>
                    </a:cubicBezTo>
                    <a:close/>
                    <a:moveTo>
                      <a:pt x="149250" y="158465"/>
                    </a:moveTo>
                    <a:cubicBezTo>
                      <a:pt x="149250" y="133851"/>
                      <a:pt x="128786" y="113817"/>
                      <a:pt x="103599" y="113817"/>
                    </a:cubicBezTo>
                    <a:cubicBezTo>
                      <a:pt x="78413" y="113817"/>
                      <a:pt x="57949" y="133470"/>
                      <a:pt x="57949" y="158465"/>
                    </a:cubicBezTo>
                    <a:cubicBezTo>
                      <a:pt x="57949" y="183461"/>
                      <a:pt x="78019" y="203114"/>
                      <a:pt x="103599" y="203114"/>
                    </a:cubicBezTo>
                    <a:cubicBezTo>
                      <a:pt x="129179" y="203114"/>
                      <a:pt x="149250" y="183461"/>
                      <a:pt x="149250" y="158465"/>
                    </a:cubicBezTo>
                    <a:close/>
                    <a:moveTo>
                      <a:pt x="443322" y="64016"/>
                    </a:moveTo>
                    <a:cubicBezTo>
                      <a:pt x="413019" y="64016"/>
                      <a:pt x="393539" y="72316"/>
                      <a:pt x="382422" y="90061"/>
                    </a:cubicBezTo>
                    <a:cubicBezTo>
                      <a:pt x="373174" y="72793"/>
                      <a:pt x="356350" y="64016"/>
                      <a:pt x="332541" y="64016"/>
                    </a:cubicBezTo>
                    <a:cubicBezTo>
                      <a:pt x="313060" y="64016"/>
                      <a:pt x="295942" y="71934"/>
                      <a:pt x="286890" y="84814"/>
                    </a:cubicBezTo>
                    <a:lnTo>
                      <a:pt x="286890" y="67927"/>
                    </a:lnTo>
                    <a:lnTo>
                      <a:pt x="228941" y="67927"/>
                    </a:lnTo>
                    <a:lnTo>
                      <a:pt x="228941" y="249194"/>
                    </a:lnTo>
                    <a:lnTo>
                      <a:pt x="286890" y="249194"/>
                    </a:lnTo>
                    <a:lnTo>
                      <a:pt x="286890" y="147685"/>
                    </a:lnTo>
                    <a:cubicBezTo>
                      <a:pt x="286890" y="128032"/>
                      <a:pt x="298499" y="114294"/>
                      <a:pt x="315127" y="114294"/>
                    </a:cubicBezTo>
                    <a:cubicBezTo>
                      <a:pt x="331754" y="114294"/>
                      <a:pt x="340510" y="125837"/>
                      <a:pt x="340510" y="145872"/>
                    </a:cubicBezTo>
                    <a:lnTo>
                      <a:pt x="340510" y="249194"/>
                    </a:lnTo>
                    <a:lnTo>
                      <a:pt x="398458" y="249194"/>
                    </a:lnTo>
                    <a:lnTo>
                      <a:pt x="398458" y="147685"/>
                    </a:lnTo>
                    <a:cubicBezTo>
                      <a:pt x="398458" y="128032"/>
                      <a:pt x="410265" y="114294"/>
                      <a:pt x="427088" y="114294"/>
                    </a:cubicBezTo>
                    <a:cubicBezTo>
                      <a:pt x="443912" y="114294"/>
                      <a:pt x="452373" y="125837"/>
                      <a:pt x="452373" y="145872"/>
                    </a:cubicBezTo>
                    <a:lnTo>
                      <a:pt x="452373" y="249194"/>
                    </a:lnTo>
                    <a:lnTo>
                      <a:pt x="510322" y="249194"/>
                    </a:lnTo>
                    <a:lnTo>
                      <a:pt x="510322" y="139576"/>
                    </a:lnTo>
                    <a:cubicBezTo>
                      <a:pt x="510322" y="92351"/>
                      <a:pt x="485332" y="64111"/>
                      <a:pt x="443420" y="64111"/>
                    </a:cubicBezTo>
                    <a:close/>
                    <a:moveTo>
                      <a:pt x="728441" y="155317"/>
                    </a:moveTo>
                    <a:cubicBezTo>
                      <a:pt x="728441" y="155317"/>
                      <a:pt x="728441" y="164285"/>
                      <a:pt x="727752" y="172394"/>
                    </a:cubicBezTo>
                    <a:lnTo>
                      <a:pt x="727556" y="174112"/>
                    </a:lnTo>
                    <a:lnTo>
                      <a:pt x="589423" y="174112"/>
                    </a:lnTo>
                    <a:cubicBezTo>
                      <a:pt x="591489" y="193097"/>
                      <a:pt x="609592" y="205309"/>
                      <a:pt x="636058" y="205309"/>
                    </a:cubicBezTo>
                    <a:cubicBezTo>
                      <a:pt x="653570" y="205309"/>
                      <a:pt x="666557" y="200252"/>
                      <a:pt x="679446" y="188518"/>
                    </a:cubicBezTo>
                    <a:lnTo>
                      <a:pt x="680724" y="187277"/>
                    </a:lnTo>
                    <a:lnTo>
                      <a:pt x="715061" y="219047"/>
                    </a:lnTo>
                    <a:lnTo>
                      <a:pt x="713683" y="220382"/>
                    </a:lnTo>
                    <a:cubicBezTo>
                      <a:pt x="691153" y="242898"/>
                      <a:pt x="665672" y="253392"/>
                      <a:pt x="633500" y="253392"/>
                    </a:cubicBezTo>
                    <a:cubicBezTo>
                      <a:pt x="572403" y="253392"/>
                      <a:pt x="531376" y="215708"/>
                      <a:pt x="531376" y="159610"/>
                    </a:cubicBezTo>
                    <a:lnTo>
                      <a:pt x="531376" y="158179"/>
                    </a:lnTo>
                    <a:cubicBezTo>
                      <a:pt x="531376" y="102368"/>
                      <a:pt x="572895" y="63348"/>
                      <a:pt x="632418" y="63348"/>
                    </a:cubicBezTo>
                    <a:cubicBezTo>
                      <a:pt x="688005" y="63348"/>
                      <a:pt x="728441" y="102082"/>
                      <a:pt x="728441" y="155413"/>
                    </a:cubicBezTo>
                    <a:close/>
                    <a:moveTo>
                      <a:pt x="670099" y="136236"/>
                    </a:moveTo>
                    <a:cubicBezTo>
                      <a:pt x="668820" y="121830"/>
                      <a:pt x="652390" y="110382"/>
                      <a:pt x="632516" y="110382"/>
                    </a:cubicBezTo>
                    <a:cubicBezTo>
                      <a:pt x="611068" y="110382"/>
                      <a:pt x="593064" y="121640"/>
                      <a:pt x="590407" y="136236"/>
                    </a:cubicBezTo>
                    <a:lnTo>
                      <a:pt x="670197" y="136236"/>
                    </a:lnTo>
                    <a:close/>
                    <a:moveTo>
                      <a:pt x="1546511" y="67927"/>
                    </a:moveTo>
                    <a:lnTo>
                      <a:pt x="1604460" y="67927"/>
                    </a:lnTo>
                    <a:lnTo>
                      <a:pt x="1604460" y="249194"/>
                    </a:lnTo>
                    <a:lnTo>
                      <a:pt x="1546511" y="249194"/>
                    </a:lnTo>
                    <a:lnTo>
                      <a:pt x="1546511" y="231926"/>
                    </a:lnTo>
                    <a:cubicBezTo>
                      <a:pt x="1537558" y="244424"/>
                      <a:pt x="1517783" y="252438"/>
                      <a:pt x="1493973" y="252438"/>
                    </a:cubicBezTo>
                    <a:cubicBezTo>
                      <a:pt x="1441141" y="252438"/>
                      <a:pt x="1401295" y="212082"/>
                      <a:pt x="1401295" y="158656"/>
                    </a:cubicBezTo>
                    <a:cubicBezTo>
                      <a:pt x="1401295" y="105230"/>
                      <a:pt x="1442026" y="64874"/>
                      <a:pt x="1493973" y="64874"/>
                    </a:cubicBezTo>
                    <a:cubicBezTo>
                      <a:pt x="1517783" y="64874"/>
                      <a:pt x="1537656" y="72793"/>
                      <a:pt x="1546511" y="85291"/>
                    </a:cubicBezTo>
                    <a:lnTo>
                      <a:pt x="1546511" y="68023"/>
                    </a:lnTo>
                    <a:close/>
                    <a:moveTo>
                      <a:pt x="1549758" y="158561"/>
                    </a:moveTo>
                    <a:cubicBezTo>
                      <a:pt x="1549758" y="134710"/>
                      <a:pt x="1529490" y="116011"/>
                      <a:pt x="1503713" y="116011"/>
                    </a:cubicBezTo>
                    <a:cubicBezTo>
                      <a:pt x="1477937" y="116011"/>
                      <a:pt x="1459145" y="134710"/>
                      <a:pt x="1459145" y="158561"/>
                    </a:cubicBezTo>
                    <a:cubicBezTo>
                      <a:pt x="1459145" y="182412"/>
                      <a:pt x="1478724" y="201111"/>
                      <a:pt x="1503713" y="201111"/>
                    </a:cubicBezTo>
                    <a:cubicBezTo>
                      <a:pt x="1528703" y="201111"/>
                      <a:pt x="1549758" y="182412"/>
                      <a:pt x="1549758" y="158561"/>
                    </a:cubicBezTo>
                    <a:close/>
                    <a:moveTo>
                      <a:pt x="1007756" y="67927"/>
                    </a:moveTo>
                    <a:lnTo>
                      <a:pt x="1065704" y="67927"/>
                    </a:lnTo>
                    <a:lnTo>
                      <a:pt x="1065704" y="249194"/>
                    </a:lnTo>
                    <a:lnTo>
                      <a:pt x="1007756" y="249194"/>
                    </a:lnTo>
                    <a:lnTo>
                      <a:pt x="1007756" y="231926"/>
                    </a:lnTo>
                    <a:cubicBezTo>
                      <a:pt x="998803" y="244424"/>
                      <a:pt x="978929" y="252438"/>
                      <a:pt x="955218" y="252438"/>
                    </a:cubicBezTo>
                    <a:cubicBezTo>
                      <a:pt x="902386" y="252438"/>
                      <a:pt x="862540" y="212082"/>
                      <a:pt x="862540" y="158656"/>
                    </a:cubicBezTo>
                    <a:cubicBezTo>
                      <a:pt x="862540" y="105230"/>
                      <a:pt x="903271" y="64874"/>
                      <a:pt x="955218" y="64874"/>
                    </a:cubicBezTo>
                    <a:cubicBezTo>
                      <a:pt x="979027" y="64874"/>
                      <a:pt x="998901" y="72793"/>
                      <a:pt x="1007756" y="85291"/>
                    </a:cubicBezTo>
                    <a:lnTo>
                      <a:pt x="1007756" y="68023"/>
                    </a:lnTo>
                    <a:close/>
                    <a:moveTo>
                      <a:pt x="1011002" y="158561"/>
                    </a:moveTo>
                    <a:cubicBezTo>
                      <a:pt x="1011002" y="134710"/>
                      <a:pt x="990735" y="116011"/>
                      <a:pt x="964958" y="116011"/>
                    </a:cubicBezTo>
                    <a:cubicBezTo>
                      <a:pt x="939181" y="116011"/>
                      <a:pt x="920390" y="134710"/>
                      <a:pt x="920390" y="158561"/>
                    </a:cubicBezTo>
                    <a:cubicBezTo>
                      <a:pt x="920390" y="182412"/>
                      <a:pt x="939968" y="201111"/>
                      <a:pt x="964958" y="201111"/>
                    </a:cubicBezTo>
                    <a:cubicBezTo>
                      <a:pt x="989948" y="201111"/>
                      <a:pt x="1011002" y="182412"/>
                      <a:pt x="1011002" y="158561"/>
                    </a:cubicBezTo>
                    <a:close/>
                    <a:moveTo>
                      <a:pt x="813249" y="0"/>
                    </a:moveTo>
                    <a:lnTo>
                      <a:pt x="756776" y="0"/>
                    </a:lnTo>
                    <a:lnTo>
                      <a:pt x="756776" y="68023"/>
                    </a:lnTo>
                    <a:lnTo>
                      <a:pt x="732770" y="68023"/>
                    </a:lnTo>
                    <a:lnTo>
                      <a:pt x="732770" y="119255"/>
                    </a:lnTo>
                    <a:lnTo>
                      <a:pt x="756776" y="119255"/>
                    </a:lnTo>
                    <a:lnTo>
                      <a:pt x="756776" y="188518"/>
                    </a:lnTo>
                    <a:cubicBezTo>
                      <a:pt x="756776" y="231831"/>
                      <a:pt x="778716" y="253774"/>
                      <a:pt x="821907" y="253774"/>
                    </a:cubicBezTo>
                    <a:cubicBezTo>
                      <a:pt x="831548" y="253774"/>
                      <a:pt x="842174" y="252820"/>
                      <a:pt x="848864" y="251293"/>
                    </a:cubicBezTo>
                    <a:lnTo>
                      <a:pt x="850340" y="251007"/>
                    </a:lnTo>
                    <a:lnTo>
                      <a:pt x="850340" y="200920"/>
                    </a:lnTo>
                    <a:lnTo>
                      <a:pt x="848175" y="201206"/>
                    </a:lnTo>
                    <a:cubicBezTo>
                      <a:pt x="843650" y="201874"/>
                      <a:pt x="838534" y="202637"/>
                      <a:pt x="834697" y="202637"/>
                    </a:cubicBezTo>
                    <a:cubicBezTo>
                      <a:pt x="819349" y="202637"/>
                      <a:pt x="813347" y="196531"/>
                      <a:pt x="813347" y="180885"/>
                    </a:cubicBezTo>
                    <a:lnTo>
                      <a:pt x="813347" y="119350"/>
                    </a:lnTo>
                    <a:lnTo>
                      <a:pt x="854079" y="119350"/>
                    </a:lnTo>
                    <a:lnTo>
                      <a:pt x="854079" y="68118"/>
                    </a:lnTo>
                    <a:lnTo>
                      <a:pt x="813347" y="68118"/>
                    </a:lnTo>
                    <a:lnTo>
                      <a:pt x="813347" y="95"/>
                    </a:lnTo>
                    <a:close/>
                    <a:moveTo>
                      <a:pt x="1749774" y="153981"/>
                    </a:moveTo>
                    <a:lnTo>
                      <a:pt x="1814019" y="67927"/>
                    </a:lnTo>
                    <a:lnTo>
                      <a:pt x="1750463" y="67927"/>
                    </a:lnTo>
                    <a:lnTo>
                      <a:pt x="1717307" y="113435"/>
                    </a:lnTo>
                    <a:lnTo>
                      <a:pt x="1684151" y="67927"/>
                    </a:lnTo>
                    <a:lnTo>
                      <a:pt x="1620595" y="67927"/>
                    </a:lnTo>
                    <a:lnTo>
                      <a:pt x="1684840" y="153981"/>
                    </a:lnTo>
                    <a:lnTo>
                      <a:pt x="1614101" y="249194"/>
                    </a:lnTo>
                    <a:lnTo>
                      <a:pt x="1677264" y="249194"/>
                    </a:lnTo>
                    <a:lnTo>
                      <a:pt x="1717307" y="195196"/>
                    </a:lnTo>
                    <a:lnTo>
                      <a:pt x="1757349" y="249194"/>
                    </a:lnTo>
                    <a:lnTo>
                      <a:pt x="1820513" y="249194"/>
                    </a:lnTo>
                    <a:lnTo>
                      <a:pt x="1749774" y="153981"/>
                    </a:lnTo>
                    <a:close/>
                  </a:path>
                </a:pathLst>
              </a:custGeom>
              <a:solidFill>
                <a:schemeClr val="accent5"/>
              </a:solidFill>
              <a:ln w="9826" cap="flat">
                <a:noFill/>
                <a:prstDash val="solid"/>
                <a:miter/>
              </a:ln>
            </p:spPr>
            <p:txBody>
              <a:bodyPr rtlCol="0" anchor="ctr"/>
              <a:lstStyle/>
              <a:p>
                <a:endParaRPr lang="en-US"/>
              </a:p>
            </p:txBody>
          </p:sp>
        </p:grpSp>
        <p:sp>
          <p:nvSpPr>
            <p:cNvPr id="11" name="Freeform 10">
              <a:extLst>
                <a:ext uri="{FF2B5EF4-FFF2-40B4-BE49-F238E27FC236}">
                  <a16:creationId xmlns:a16="http://schemas.microsoft.com/office/drawing/2014/main" id="{F1E0C0A4-A4BA-387E-4988-1D3C4872921A}"/>
                </a:ext>
              </a:extLst>
            </p:cNvPr>
            <p:cNvSpPr/>
            <p:nvPr/>
          </p:nvSpPr>
          <p:spPr>
            <a:xfrm>
              <a:off x="2724738" y="899343"/>
              <a:ext cx="900909" cy="274762"/>
            </a:xfrm>
            <a:custGeom>
              <a:avLst/>
              <a:gdLst>
                <a:gd name="connsiteX0" fmla="*/ 176601 w 900909"/>
                <a:gd name="connsiteY0" fmla="*/ 763 h 274762"/>
                <a:gd name="connsiteX1" fmla="*/ 239961 w 900909"/>
                <a:gd name="connsiteY1" fmla="*/ 763 h 274762"/>
                <a:gd name="connsiteX2" fmla="*/ 239961 w 900909"/>
                <a:gd name="connsiteY2" fmla="*/ 157511 h 274762"/>
                <a:gd name="connsiteX3" fmla="*/ 120226 w 900909"/>
                <a:gd name="connsiteY3" fmla="*/ 274762 h 274762"/>
                <a:gd name="connsiteX4" fmla="*/ 0 w 900909"/>
                <a:gd name="connsiteY4" fmla="*/ 157511 h 274762"/>
                <a:gd name="connsiteX5" fmla="*/ 0 w 900909"/>
                <a:gd name="connsiteY5" fmla="*/ 763 h 274762"/>
                <a:gd name="connsiteX6" fmla="*/ 63360 w 900909"/>
                <a:gd name="connsiteY6" fmla="*/ 763 h 274762"/>
                <a:gd name="connsiteX7" fmla="*/ 63360 w 900909"/>
                <a:gd name="connsiteY7" fmla="*/ 151119 h 274762"/>
                <a:gd name="connsiteX8" fmla="*/ 120226 w 900909"/>
                <a:gd name="connsiteY8" fmla="*/ 218761 h 274762"/>
                <a:gd name="connsiteX9" fmla="*/ 176699 w 900909"/>
                <a:gd name="connsiteY9" fmla="*/ 151119 h 274762"/>
                <a:gd name="connsiteX10" fmla="*/ 176699 w 900909"/>
                <a:gd name="connsiteY10" fmla="*/ 763 h 274762"/>
                <a:gd name="connsiteX11" fmla="*/ 265934 w 900909"/>
                <a:gd name="connsiteY11" fmla="*/ 270183 h 274762"/>
                <a:gd name="connsiteX12" fmla="*/ 323686 w 900909"/>
                <a:gd name="connsiteY12" fmla="*/ 270183 h 274762"/>
                <a:gd name="connsiteX13" fmla="*/ 323686 w 900909"/>
                <a:gd name="connsiteY13" fmla="*/ 763 h 274762"/>
                <a:gd name="connsiteX14" fmla="*/ 265934 w 900909"/>
                <a:gd name="connsiteY14" fmla="*/ 763 h 274762"/>
                <a:gd name="connsiteX15" fmla="*/ 265934 w 900909"/>
                <a:gd name="connsiteY15" fmla="*/ 270183 h 274762"/>
                <a:gd name="connsiteX16" fmla="*/ 423153 w 900909"/>
                <a:gd name="connsiteY16" fmla="*/ 20989 h 274762"/>
                <a:gd name="connsiteX17" fmla="*/ 366877 w 900909"/>
                <a:gd name="connsiteY17" fmla="*/ 20989 h 274762"/>
                <a:gd name="connsiteX18" fmla="*/ 366877 w 900909"/>
                <a:gd name="connsiteY18" fmla="*/ 89012 h 274762"/>
                <a:gd name="connsiteX19" fmla="*/ 342970 w 900909"/>
                <a:gd name="connsiteY19" fmla="*/ 89012 h 274762"/>
                <a:gd name="connsiteX20" fmla="*/ 342970 w 900909"/>
                <a:gd name="connsiteY20" fmla="*/ 140243 h 274762"/>
                <a:gd name="connsiteX21" fmla="*/ 366877 w 900909"/>
                <a:gd name="connsiteY21" fmla="*/ 140243 h 274762"/>
                <a:gd name="connsiteX22" fmla="*/ 366877 w 900909"/>
                <a:gd name="connsiteY22" fmla="*/ 209506 h 274762"/>
                <a:gd name="connsiteX23" fmla="*/ 431811 w 900909"/>
                <a:gd name="connsiteY23" fmla="*/ 274762 h 274762"/>
                <a:gd name="connsiteX24" fmla="*/ 458670 w 900909"/>
                <a:gd name="connsiteY24" fmla="*/ 272282 h 274762"/>
                <a:gd name="connsiteX25" fmla="*/ 460146 w 900909"/>
                <a:gd name="connsiteY25" fmla="*/ 271996 h 274762"/>
                <a:gd name="connsiteX26" fmla="*/ 460146 w 900909"/>
                <a:gd name="connsiteY26" fmla="*/ 221909 h 274762"/>
                <a:gd name="connsiteX27" fmla="*/ 457981 w 900909"/>
                <a:gd name="connsiteY27" fmla="*/ 222195 h 274762"/>
                <a:gd name="connsiteX28" fmla="*/ 444503 w 900909"/>
                <a:gd name="connsiteY28" fmla="*/ 223626 h 274762"/>
                <a:gd name="connsiteX29" fmla="*/ 423252 w 900909"/>
                <a:gd name="connsiteY29" fmla="*/ 201874 h 274762"/>
                <a:gd name="connsiteX30" fmla="*/ 423252 w 900909"/>
                <a:gd name="connsiteY30" fmla="*/ 140339 h 274762"/>
                <a:gd name="connsiteX31" fmla="*/ 463786 w 900909"/>
                <a:gd name="connsiteY31" fmla="*/ 140339 h 274762"/>
                <a:gd name="connsiteX32" fmla="*/ 463786 w 900909"/>
                <a:gd name="connsiteY32" fmla="*/ 89107 h 274762"/>
                <a:gd name="connsiteX33" fmla="*/ 423252 w 900909"/>
                <a:gd name="connsiteY33" fmla="*/ 89107 h 274762"/>
                <a:gd name="connsiteX34" fmla="*/ 423252 w 900909"/>
                <a:gd name="connsiteY34" fmla="*/ 21084 h 274762"/>
                <a:gd name="connsiteX35" fmla="*/ 592080 w 900909"/>
                <a:gd name="connsiteY35" fmla="*/ 85100 h 274762"/>
                <a:gd name="connsiteX36" fmla="*/ 541116 w 900909"/>
                <a:gd name="connsiteY36" fmla="*/ 107902 h 274762"/>
                <a:gd name="connsiteX37" fmla="*/ 541116 w 900909"/>
                <a:gd name="connsiteY37" fmla="*/ 88916 h 274762"/>
                <a:gd name="connsiteX38" fmla="*/ 483365 w 900909"/>
                <a:gd name="connsiteY38" fmla="*/ 88916 h 274762"/>
                <a:gd name="connsiteX39" fmla="*/ 483365 w 900909"/>
                <a:gd name="connsiteY39" fmla="*/ 270088 h 274762"/>
                <a:gd name="connsiteX40" fmla="*/ 541116 w 900909"/>
                <a:gd name="connsiteY40" fmla="*/ 270088 h 274762"/>
                <a:gd name="connsiteX41" fmla="*/ 541116 w 900909"/>
                <a:gd name="connsiteY41" fmla="*/ 181553 h 274762"/>
                <a:gd name="connsiteX42" fmla="*/ 588046 w 900909"/>
                <a:gd name="connsiteY42" fmla="*/ 137286 h 274762"/>
                <a:gd name="connsiteX43" fmla="*/ 605755 w 900909"/>
                <a:gd name="connsiteY43" fmla="*/ 139003 h 274762"/>
                <a:gd name="connsiteX44" fmla="*/ 608018 w 900909"/>
                <a:gd name="connsiteY44" fmla="*/ 139480 h 274762"/>
                <a:gd name="connsiteX45" fmla="*/ 608018 w 900909"/>
                <a:gd name="connsiteY45" fmla="*/ 86245 h 274762"/>
                <a:gd name="connsiteX46" fmla="*/ 606346 w 900909"/>
                <a:gd name="connsiteY46" fmla="*/ 86054 h 274762"/>
                <a:gd name="connsiteX47" fmla="*/ 591982 w 900909"/>
                <a:gd name="connsiteY47" fmla="*/ 85005 h 274762"/>
                <a:gd name="connsiteX48" fmla="*/ 826334 w 900909"/>
                <a:gd name="connsiteY48" fmla="*/ 8205 h 274762"/>
                <a:gd name="connsiteX49" fmla="*/ 812659 w 900909"/>
                <a:gd name="connsiteY49" fmla="*/ 8205 h 274762"/>
                <a:gd name="connsiteX50" fmla="*/ 812659 w 900909"/>
                <a:gd name="connsiteY50" fmla="*/ 95 h 274762"/>
                <a:gd name="connsiteX51" fmla="*/ 848667 w 900909"/>
                <a:gd name="connsiteY51" fmla="*/ 95 h 274762"/>
                <a:gd name="connsiteX52" fmla="*/ 848667 w 900909"/>
                <a:gd name="connsiteY52" fmla="*/ 8205 h 274762"/>
                <a:gd name="connsiteX53" fmla="*/ 834992 w 900909"/>
                <a:gd name="connsiteY53" fmla="*/ 8205 h 274762"/>
                <a:gd name="connsiteX54" fmla="*/ 834992 w 900909"/>
                <a:gd name="connsiteY54" fmla="*/ 41787 h 274762"/>
                <a:gd name="connsiteX55" fmla="*/ 826334 w 900909"/>
                <a:gd name="connsiteY55" fmla="*/ 41787 h 274762"/>
                <a:gd name="connsiteX56" fmla="*/ 826334 w 900909"/>
                <a:gd name="connsiteY56" fmla="*/ 8205 h 274762"/>
                <a:gd name="connsiteX57" fmla="*/ 854079 w 900909"/>
                <a:gd name="connsiteY57" fmla="*/ 0 h 274762"/>
                <a:gd name="connsiteX58" fmla="*/ 854866 w 900909"/>
                <a:gd name="connsiteY58" fmla="*/ 0 h 274762"/>
                <a:gd name="connsiteX59" fmla="*/ 877494 w 900909"/>
                <a:gd name="connsiteY59" fmla="*/ 22324 h 274762"/>
                <a:gd name="connsiteX60" fmla="*/ 900123 w 900909"/>
                <a:gd name="connsiteY60" fmla="*/ 0 h 274762"/>
                <a:gd name="connsiteX61" fmla="*/ 900910 w 900909"/>
                <a:gd name="connsiteY61" fmla="*/ 0 h 274762"/>
                <a:gd name="connsiteX62" fmla="*/ 900910 w 900909"/>
                <a:gd name="connsiteY62" fmla="*/ 41787 h 274762"/>
                <a:gd name="connsiteX63" fmla="*/ 892252 w 900909"/>
                <a:gd name="connsiteY63" fmla="*/ 41787 h 274762"/>
                <a:gd name="connsiteX64" fmla="*/ 892252 w 900909"/>
                <a:gd name="connsiteY64" fmla="*/ 18890 h 274762"/>
                <a:gd name="connsiteX65" fmla="*/ 877494 w 900909"/>
                <a:gd name="connsiteY65" fmla="*/ 34632 h 274762"/>
                <a:gd name="connsiteX66" fmla="*/ 862736 w 900909"/>
                <a:gd name="connsiteY66" fmla="*/ 18890 h 274762"/>
                <a:gd name="connsiteX67" fmla="*/ 862736 w 900909"/>
                <a:gd name="connsiteY67" fmla="*/ 41787 h 274762"/>
                <a:gd name="connsiteX68" fmla="*/ 854079 w 900909"/>
                <a:gd name="connsiteY68" fmla="*/ 41787 h 274762"/>
                <a:gd name="connsiteX69" fmla="*/ 854079 w 900909"/>
                <a:gd name="connsiteY69" fmla="*/ 0 h 274762"/>
                <a:gd name="connsiteX70" fmla="*/ 812659 w 900909"/>
                <a:gd name="connsiteY70" fmla="*/ 88916 h 274762"/>
                <a:gd name="connsiteX71" fmla="*/ 812659 w 900909"/>
                <a:gd name="connsiteY71" fmla="*/ 270088 h 274762"/>
                <a:gd name="connsiteX72" fmla="*/ 754907 w 900909"/>
                <a:gd name="connsiteY72" fmla="*/ 270088 h 274762"/>
                <a:gd name="connsiteX73" fmla="*/ 754907 w 900909"/>
                <a:gd name="connsiteY73" fmla="*/ 252820 h 274762"/>
                <a:gd name="connsiteX74" fmla="*/ 702468 w 900909"/>
                <a:gd name="connsiteY74" fmla="*/ 273331 h 274762"/>
                <a:gd name="connsiteX75" fmla="*/ 610084 w 900909"/>
                <a:gd name="connsiteY75" fmla="*/ 179550 h 274762"/>
                <a:gd name="connsiteX76" fmla="*/ 702468 w 900909"/>
                <a:gd name="connsiteY76" fmla="*/ 85768 h 274762"/>
                <a:gd name="connsiteX77" fmla="*/ 754907 w 900909"/>
                <a:gd name="connsiteY77" fmla="*/ 106184 h 274762"/>
                <a:gd name="connsiteX78" fmla="*/ 754907 w 900909"/>
                <a:gd name="connsiteY78" fmla="*/ 88916 h 274762"/>
                <a:gd name="connsiteX79" fmla="*/ 812659 w 900909"/>
                <a:gd name="connsiteY79" fmla="*/ 88916 h 274762"/>
                <a:gd name="connsiteX80" fmla="*/ 758153 w 900909"/>
                <a:gd name="connsiteY80" fmla="*/ 179550 h 274762"/>
                <a:gd name="connsiteX81" fmla="*/ 712306 w 900909"/>
                <a:gd name="connsiteY81" fmla="*/ 137000 h 274762"/>
                <a:gd name="connsiteX82" fmla="*/ 667836 w 900909"/>
                <a:gd name="connsiteY82" fmla="*/ 179550 h 274762"/>
                <a:gd name="connsiteX83" fmla="*/ 712306 w 900909"/>
                <a:gd name="connsiteY83" fmla="*/ 222100 h 274762"/>
                <a:gd name="connsiteX84" fmla="*/ 758153 w 900909"/>
                <a:gd name="connsiteY84" fmla="*/ 179550 h 27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00909" h="274762">
                  <a:moveTo>
                    <a:pt x="176601" y="763"/>
                  </a:moveTo>
                  <a:lnTo>
                    <a:pt x="239961" y="763"/>
                  </a:lnTo>
                  <a:lnTo>
                    <a:pt x="239961" y="157511"/>
                  </a:lnTo>
                  <a:cubicBezTo>
                    <a:pt x="239961" y="236315"/>
                    <a:pt x="186833" y="274762"/>
                    <a:pt x="120226" y="274762"/>
                  </a:cubicBezTo>
                  <a:cubicBezTo>
                    <a:pt x="53620" y="274762"/>
                    <a:pt x="0" y="236315"/>
                    <a:pt x="0" y="157511"/>
                  </a:cubicBezTo>
                  <a:lnTo>
                    <a:pt x="0" y="763"/>
                  </a:lnTo>
                  <a:lnTo>
                    <a:pt x="63360" y="763"/>
                  </a:lnTo>
                  <a:lnTo>
                    <a:pt x="63360" y="151119"/>
                  </a:lnTo>
                  <a:cubicBezTo>
                    <a:pt x="63360" y="199966"/>
                    <a:pt x="84808" y="218761"/>
                    <a:pt x="120226" y="218761"/>
                  </a:cubicBezTo>
                  <a:cubicBezTo>
                    <a:pt x="155645" y="218761"/>
                    <a:pt x="176699" y="199966"/>
                    <a:pt x="176699" y="151119"/>
                  </a:cubicBezTo>
                  <a:lnTo>
                    <a:pt x="176699" y="763"/>
                  </a:lnTo>
                  <a:close/>
                  <a:moveTo>
                    <a:pt x="265934" y="270183"/>
                  </a:moveTo>
                  <a:lnTo>
                    <a:pt x="323686" y="270183"/>
                  </a:lnTo>
                  <a:lnTo>
                    <a:pt x="323686" y="763"/>
                  </a:lnTo>
                  <a:lnTo>
                    <a:pt x="265934" y="763"/>
                  </a:lnTo>
                  <a:lnTo>
                    <a:pt x="265934" y="270183"/>
                  </a:lnTo>
                  <a:close/>
                  <a:moveTo>
                    <a:pt x="423153" y="20989"/>
                  </a:moveTo>
                  <a:lnTo>
                    <a:pt x="366877" y="20989"/>
                  </a:lnTo>
                  <a:lnTo>
                    <a:pt x="366877" y="89012"/>
                  </a:lnTo>
                  <a:lnTo>
                    <a:pt x="342970" y="89012"/>
                  </a:lnTo>
                  <a:lnTo>
                    <a:pt x="342970" y="140243"/>
                  </a:lnTo>
                  <a:lnTo>
                    <a:pt x="366877" y="140243"/>
                  </a:lnTo>
                  <a:lnTo>
                    <a:pt x="366877" y="209506"/>
                  </a:lnTo>
                  <a:cubicBezTo>
                    <a:pt x="366877" y="252820"/>
                    <a:pt x="388718" y="274762"/>
                    <a:pt x="431811" y="274762"/>
                  </a:cubicBezTo>
                  <a:cubicBezTo>
                    <a:pt x="441453" y="274762"/>
                    <a:pt x="451980" y="273808"/>
                    <a:pt x="458670" y="272282"/>
                  </a:cubicBezTo>
                  <a:lnTo>
                    <a:pt x="460146" y="271996"/>
                  </a:lnTo>
                  <a:lnTo>
                    <a:pt x="460146" y="221909"/>
                  </a:lnTo>
                  <a:lnTo>
                    <a:pt x="457981" y="222195"/>
                  </a:lnTo>
                  <a:cubicBezTo>
                    <a:pt x="453259" y="222863"/>
                    <a:pt x="448340" y="223626"/>
                    <a:pt x="444503" y="223626"/>
                  </a:cubicBezTo>
                  <a:cubicBezTo>
                    <a:pt x="429253" y="223626"/>
                    <a:pt x="423252" y="217520"/>
                    <a:pt x="423252" y="201874"/>
                  </a:cubicBezTo>
                  <a:lnTo>
                    <a:pt x="423252" y="140339"/>
                  </a:lnTo>
                  <a:lnTo>
                    <a:pt x="463786" y="140339"/>
                  </a:lnTo>
                  <a:lnTo>
                    <a:pt x="463786" y="89107"/>
                  </a:lnTo>
                  <a:lnTo>
                    <a:pt x="423252" y="89107"/>
                  </a:lnTo>
                  <a:lnTo>
                    <a:pt x="423252" y="21084"/>
                  </a:lnTo>
                  <a:close/>
                  <a:moveTo>
                    <a:pt x="592080" y="85100"/>
                  </a:moveTo>
                  <a:cubicBezTo>
                    <a:pt x="569156" y="85100"/>
                    <a:pt x="551053" y="93305"/>
                    <a:pt x="541116" y="107902"/>
                  </a:cubicBezTo>
                  <a:lnTo>
                    <a:pt x="541116" y="88916"/>
                  </a:lnTo>
                  <a:lnTo>
                    <a:pt x="483365" y="88916"/>
                  </a:lnTo>
                  <a:lnTo>
                    <a:pt x="483365" y="270088"/>
                  </a:lnTo>
                  <a:lnTo>
                    <a:pt x="541116" y="270088"/>
                  </a:lnTo>
                  <a:lnTo>
                    <a:pt x="541116" y="181553"/>
                  </a:lnTo>
                  <a:cubicBezTo>
                    <a:pt x="541116" y="153409"/>
                    <a:pt x="558236" y="137286"/>
                    <a:pt x="588046" y="137286"/>
                  </a:cubicBezTo>
                  <a:cubicBezTo>
                    <a:pt x="594244" y="137286"/>
                    <a:pt x="600344" y="137858"/>
                    <a:pt x="605755" y="139003"/>
                  </a:cubicBezTo>
                  <a:lnTo>
                    <a:pt x="608018" y="139480"/>
                  </a:lnTo>
                  <a:lnTo>
                    <a:pt x="608018" y="86245"/>
                  </a:lnTo>
                  <a:lnTo>
                    <a:pt x="606346" y="86054"/>
                  </a:lnTo>
                  <a:cubicBezTo>
                    <a:pt x="600443" y="85291"/>
                    <a:pt x="595720" y="85005"/>
                    <a:pt x="591982" y="85005"/>
                  </a:cubicBezTo>
                  <a:close/>
                  <a:moveTo>
                    <a:pt x="826334" y="8205"/>
                  </a:moveTo>
                  <a:lnTo>
                    <a:pt x="812659" y="8205"/>
                  </a:lnTo>
                  <a:lnTo>
                    <a:pt x="812659" y="95"/>
                  </a:lnTo>
                  <a:lnTo>
                    <a:pt x="848667" y="95"/>
                  </a:lnTo>
                  <a:lnTo>
                    <a:pt x="848667" y="8205"/>
                  </a:lnTo>
                  <a:lnTo>
                    <a:pt x="834992" y="8205"/>
                  </a:lnTo>
                  <a:lnTo>
                    <a:pt x="834992" y="41787"/>
                  </a:lnTo>
                  <a:lnTo>
                    <a:pt x="826334" y="41787"/>
                  </a:lnTo>
                  <a:lnTo>
                    <a:pt x="826334" y="8205"/>
                  </a:lnTo>
                  <a:close/>
                  <a:moveTo>
                    <a:pt x="854079" y="0"/>
                  </a:moveTo>
                  <a:lnTo>
                    <a:pt x="854866" y="0"/>
                  </a:lnTo>
                  <a:lnTo>
                    <a:pt x="877494" y="22324"/>
                  </a:lnTo>
                  <a:lnTo>
                    <a:pt x="900123" y="0"/>
                  </a:lnTo>
                  <a:lnTo>
                    <a:pt x="900910" y="0"/>
                  </a:lnTo>
                  <a:lnTo>
                    <a:pt x="900910" y="41787"/>
                  </a:lnTo>
                  <a:lnTo>
                    <a:pt x="892252" y="41787"/>
                  </a:lnTo>
                  <a:lnTo>
                    <a:pt x="892252" y="18890"/>
                  </a:lnTo>
                  <a:lnTo>
                    <a:pt x="877494" y="34632"/>
                  </a:lnTo>
                  <a:lnTo>
                    <a:pt x="862736" y="18890"/>
                  </a:lnTo>
                  <a:lnTo>
                    <a:pt x="862736" y="41787"/>
                  </a:lnTo>
                  <a:lnTo>
                    <a:pt x="854079" y="41787"/>
                  </a:lnTo>
                  <a:lnTo>
                    <a:pt x="854079" y="0"/>
                  </a:lnTo>
                  <a:close/>
                  <a:moveTo>
                    <a:pt x="812659" y="88916"/>
                  </a:moveTo>
                  <a:lnTo>
                    <a:pt x="812659" y="270088"/>
                  </a:lnTo>
                  <a:lnTo>
                    <a:pt x="754907" y="270088"/>
                  </a:lnTo>
                  <a:lnTo>
                    <a:pt x="754907" y="252820"/>
                  </a:lnTo>
                  <a:cubicBezTo>
                    <a:pt x="746052" y="265318"/>
                    <a:pt x="726277" y="273331"/>
                    <a:pt x="702468" y="273331"/>
                  </a:cubicBezTo>
                  <a:cubicBezTo>
                    <a:pt x="649832" y="273331"/>
                    <a:pt x="610084" y="232976"/>
                    <a:pt x="610084" y="179550"/>
                  </a:cubicBezTo>
                  <a:cubicBezTo>
                    <a:pt x="610084" y="126124"/>
                    <a:pt x="650717" y="85768"/>
                    <a:pt x="702468" y="85768"/>
                  </a:cubicBezTo>
                  <a:cubicBezTo>
                    <a:pt x="726277" y="85768"/>
                    <a:pt x="746052" y="93686"/>
                    <a:pt x="754907" y="106184"/>
                  </a:cubicBezTo>
                  <a:lnTo>
                    <a:pt x="754907" y="88916"/>
                  </a:lnTo>
                  <a:lnTo>
                    <a:pt x="812659" y="88916"/>
                  </a:lnTo>
                  <a:close/>
                  <a:moveTo>
                    <a:pt x="758153" y="179550"/>
                  </a:moveTo>
                  <a:cubicBezTo>
                    <a:pt x="758153" y="155699"/>
                    <a:pt x="737985" y="137000"/>
                    <a:pt x="712306" y="137000"/>
                  </a:cubicBezTo>
                  <a:cubicBezTo>
                    <a:pt x="686628" y="137000"/>
                    <a:pt x="667836" y="155699"/>
                    <a:pt x="667836" y="179550"/>
                  </a:cubicBezTo>
                  <a:cubicBezTo>
                    <a:pt x="667836" y="203401"/>
                    <a:pt x="687316" y="222100"/>
                    <a:pt x="712306" y="222100"/>
                  </a:cubicBezTo>
                  <a:cubicBezTo>
                    <a:pt x="737296" y="222100"/>
                    <a:pt x="758153" y="203401"/>
                    <a:pt x="758153" y="179550"/>
                  </a:cubicBezTo>
                  <a:close/>
                </a:path>
              </a:pathLst>
            </a:custGeom>
            <a:solidFill>
              <a:srgbClr val="7C78B2"/>
            </a:solidFill>
            <a:ln w="9826" cap="flat">
              <a:noFill/>
              <a:prstDash val="solid"/>
              <a:miter/>
            </a:ln>
          </p:spPr>
          <p:txBody>
            <a:bodyPr rtlCol="0" anchor="ctr"/>
            <a:lstStyle/>
            <a:p>
              <a:endParaRPr lang="en-US"/>
            </a:p>
          </p:txBody>
        </p:sp>
      </p:grpSp>
    </p:spTree>
    <p:extLst>
      <p:ext uri="{BB962C8B-B14F-4D97-AF65-F5344CB8AC3E}">
        <p14:creationId xmlns:p14="http://schemas.microsoft.com/office/powerpoint/2010/main" val="393846324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no Mometamax logo">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BDC3F3-FC46-AE73-C9FD-57E0E980AC2B}"/>
              </a:ext>
            </a:extLst>
          </p:cNvPr>
          <p:cNvPicPr>
            <a:picLocks noChangeAspect="1"/>
          </p:cNvPicPr>
          <p:nvPr userDrawn="1"/>
        </p:nvPicPr>
        <p:blipFill>
          <a:blip r:embed="rId2"/>
          <a:stretch>
            <a:fillRect/>
          </a:stretch>
        </p:blipFill>
        <p:spPr>
          <a:xfrm>
            <a:off x="0" y="6102405"/>
            <a:ext cx="12192000" cy="31695"/>
          </a:xfrm>
          <a:prstGeom prst="rect">
            <a:avLst/>
          </a:prstGeom>
        </p:spPr>
      </p:pic>
      <p:sp>
        <p:nvSpPr>
          <p:cNvPr id="5" name="Slide Number Placeholder 4">
            <a:extLst>
              <a:ext uri="{FF2B5EF4-FFF2-40B4-BE49-F238E27FC236}">
                <a16:creationId xmlns:a16="http://schemas.microsoft.com/office/drawing/2014/main" id="{3361F4E1-D5B6-948E-05DD-69285505B851}"/>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4905945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9" Type="http://schemas.openxmlformats.org/officeDocument/2006/relationships/slideLayout" Target="../slideLayouts/slideLayout70.xml"/><Relationship Id="rId21" Type="http://schemas.openxmlformats.org/officeDocument/2006/relationships/slideLayout" Target="../slideLayouts/slideLayout52.xml"/><Relationship Id="rId34" Type="http://schemas.openxmlformats.org/officeDocument/2006/relationships/slideLayout" Target="../slideLayouts/slideLayout65.xml"/><Relationship Id="rId42" Type="http://schemas.openxmlformats.org/officeDocument/2006/relationships/slideLayout" Target="../slideLayouts/slideLayout73.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41" Type="http://schemas.openxmlformats.org/officeDocument/2006/relationships/slideLayout" Target="../slideLayouts/slideLayout72.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37" Type="http://schemas.openxmlformats.org/officeDocument/2006/relationships/slideLayout" Target="../slideLayouts/slideLayout68.xml"/><Relationship Id="rId40" Type="http://schemas.openxmlformats.org/officeDocument/2006/relationships/slideLayout" Target="../slideLayouts/slideLayout71.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36" Type="http://schemas.openxmlformats.org/officeDocument/2006/relationships/slideLayout" Target="../slideLayouts/slideLayout67.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4" Type="http://schemas.openxmlformats.org/officeDocument/2006/relationships/image" Target="../media/image10.pn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35" Type="http://schemas.openxmlformats.org/officeDocument/2006/relationships/slideLayout" Target="../slideLayouts/slideLayout66.xml"/><Relationship Id="rId43" Type="http://schemas.openxmlformats.org/officeDocument/2006/relationships/theme" Target="../theme/theme2.xml"/><Relationship Id="rId8" Type="http://schemas.openxmlformats.org/officeDocument/2006/relationships/slideLayout" Target="../slideLayouts/slideLayout39.xml"/><Relationship Id="rId3" Type="http://schemas.openxmlformats.org/officeDocument/2006/relationships/slideLayout" Target="../slideLayouts/slideLayout34.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slideLayout" Target="../slideLayouts/slideLayout64.xml"/><Relationship Id="rId38"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6.xml"/><Relationship Id="rId18" Type="http://schemas.openxmlformats.org/officeDocument/2006/relationships/slideLayout" Target="../slideLayouts/slideLayout91.xml"/><Relationship Id="rId26" Type="http://schemas.openxmlformats.org/officeDocument/2006/relationships/slideLayout" Target="../slideLayouts/slideLayout99.xml"/><Relationship Id="rId39" Type="http://schemas.openxmlformats.org/officeDocument/2006/relationships/slideLayout" Target="../slideLayouts/slideLayout112.xml"/><Relationship Id="rId21" Type="http://schemas.openxmlformats.org/officeDocument/2006/relationships/slideLayout" Target="../slideLayouts/slideLayout94.xml"/><Relationship Id="rId34" Type="http://schemas.openxmlformats.org/officeDocument/2006/relationships/slideLayout" Target="../slideLayouts/slideLayout107.xml"/><Relationship Id="rId42" Type="http://schemas.openxmlformats.org/officeDocument/2006/relationships/image" Target="../media/image2.png"/><Relationship Id="rId7" Type="http://schemas.openxmlformats.org/officeDocument/2006/relationships/slideLayout" Target="../slideLayouts/slideLayout8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20" Type="http://schemas.openxmlformats.org/officeDocument/2006/relationships/slideLayout" Target="../slideLayouts/slideLayout93.xml"/><Relationship Id="rId29" Type="http://schemas.openxmlformats.org/officeDocument/2006/relationships/slideLayout" Target="../slideLayouts/slideLayout102.xml"/><Relationship Id="rId41" Type="http://schemas.openxmlformats.org/officeDocument/2006/relationships/image" Target="../media/image1.jpeg"/><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24" Type="http://schemas.openxmlformats.org/officeDocument/2006/relationships/slideLayout" Target="../slideLayouts/slideLayout97.xml"/><Relationship Id="rId32" Type="http://schemas.openxmlformats.org/officeDocument/2006/relationships/slideLayout" Target="../slideLayouts/slideLayout105.xml"/><Relationship Id="rId37" Type="http://schemas.openxmlformats.org/officeDocument/2006/relationships/slideLayout" Target="../slideLayouts/slideLayout110.xml"/><Relationship Id="rId40" Type="http://schemas.openxmlformats.org/officeDocument/2006/relationships/theme" Target="../theme/theme3.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23" Type="http://schemas.openxmlformats.org/officeDocument/2006/relationships/slideLayout" Target="../slideLayouts/slideLayout96.xml"/><Relationship Id="rId28" Type="http://schemas.openxmlformats.org/officeDocument/2006/relationships/slideLayout" Target="../slideLayouts/slideLayout101.xml"/><Relationship Id="rId36" Type="http://schemas.openxmlformats.org/officeDocument/2006/relationships/slideLayout" Target="../slideLayouts/slideLayout109.xml"/><Relationship Id="rId10" Type="http://schemas.openxmlformats.org/officeDocument/2006/relationships/slideLayout" Target="../slideLayouts/slideLayout83.xml"/><Relationship Id="rId19" Type="http://schemas.openxmlformats.org/officeDocument/2006/relationships/slideLayout" Target="../slideLayouts/slideLayout92.xml"/><Relationship Id="rId31" Type="http://schemas.openxmlformats.org/officeDocument/2006/relationships/slideLayout" Target="../slideLayouts/slideLayout104.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 Id="rId22" Type="http://schemas.openxmlformats.org/officeDocument/2006/relationships/slideLayout" Target="../slideLayouts/slideLayout95.xml"/><Relationship Id="rId27" Type="http://schemas.openxmlformats.org/officeDocument/2006/relationships/slideLayout" Target="../slideLayouts/slideLayout100.xml"/><Relationship Id="rId30" Type="http://schemas.openxmlformats.org/officeDocument/2006/relationships/slideLayout" Target="../slideLayouts/slideLayout103.xml"/><Relationship Id="rId35" Type="http://schemas.openxmlformats.org/officeDocument/2006/relationships/slideLayout" Target="../slideLayouts/slideLayout108.xml"/><Relationship Id="rId8" Type="http://schemas.openxmlformats.org/officeDocument/2006/relationships/slideLayout" Target="../slideLayouts/slideLayout81.xml"/><Relationship Id="rId3" Type="http://schemas.openxmlformats.org/officeDocument/2006/relationships/slideLayout" Target="../slideLayouts/slideLayout76.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5" Type="http://schemas.openxmlformats.org/officeDocument/2006/relationships/slideLayout" Target="../slideLayouts/slideLayout98.xml"/><Relationship Id="rId33" Type="http://schemas.openxmlformats.org/officeDocument/2006/relationships/slideLayout" Target="../slideLayouts/slideLayout106.xml"/><Relationship Id="rId38"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2064" y="365125"/>
            <a:ext cx="11164824" cy="1325563"/>
          </a:xfrm>
          <a:prstGeom prst="rect">
            <a:avLst/>
          </a:prstGeom>
        </p:spPr>
        <p:txBody>
          <a:bodyPr vert="horz" lIns="0" tIns="0" rIns="0" bIns="0" rtlCol="0" anchor="b">
            <a:normAutofit/>
          </a:bodyPr>
          <a:lstStyle/>
          <a:p>
            <a:r>
              <a:rPr lang="en-US"/>
              <a:t>Click to edit Master title style</a:t>
            </a:r>
          </a:p>
        </p:txBody>
      </p:sp>
      <p:sp>
        <p:nvSpPr>
          <p:cNvPr id="3" name="Text Placeholder 2"/>
          <p:cNvSpPr>
            <a:spLocks noGrp="1"/>
          </p:cNvSpPr>
          <p:nvPr>
            <p:ph type="body" idx="1"/>
          </p:nvPr>
        </p:nvSpPr>
        <p:spPr>
          <a:xfrm>
            <a:off x="513588" y="1825625"/>
            <a:ext cx="11164824" cy="3992113"/>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5CCAA23-2754-B53E-12B5-9A8D49FDD178}"/>
              </a:ext>
            </a:extLst>
          </p:cNvPr>
          <p:cNvSpPr>
            <a:spLocks noGrp="1"/>
          </p:cNvSpPr>
          <p:nvPr>
            <p:ph type="sldNum" sz="quarter" idx="4"/>
          </p:nvPr>
        </p:nvSpPr>
        <p:spPr>
          <a:xfrm>
            <a:off x="11512445" y="6492875"/>
            <a:ext cx="470941" cy="228600"/>
          </a:xfrm>
          <a:prstGeom prst="rect">
            <a:avLst/>
          </a:prstGeom>
        </p:spPr>
        <p:txBody>
          <a:bodyPr vert="horz" lIns="91440" tIns="45720" rIns="91440" bIns="45720" rtlCol="0" anchor="ctr"/>
          <a:lstStyle>
            <a:lvl1pPr algn="r">
              <a:defRPr sz="900" b="0" i="0">
                <a:solidFill>
                  <a:schemeClr val="tx2"/>
                </a:solidFill>
                <a:latin typeface="Invention" panose="020B0503020008020204" pitchFamily="34" charset="0"/>
              </a:defRPr>
            </a:lvl1pPr>
          </a:lstStyle>
          <a:p>
            <a:fld id="{0910DD51-1D95-5D4F-8E3D-E25702BE8B35}" type="slidenum">
              <a:rPr lang="en-US" smtClean="0"/>
              <a:pPr/>
              <a:t>‹#›</a:t>
            </a:fld>
            <a:endParaRPr lang="en-US"/>
          </a:p>
        </p:txBody>
      </p:sp>
      <p:pic>
        <p:nvPicPr>
          <p:cNvPr id="16" name="Picture 15" descr="A logo for a company&#10;&#10;Description automatically generated">
            <a:extLst>
              <a:ext uri="{FF2B5EF4-FFF2-40B4-BE49-F238E27FC236}">
                <a16:creationId xmlns:a16="http://schemas.microsoft.com/office/drawing/2014/main" id="{47163BFD-8A6C-511A-6070-98F5A5AA1258}"/>
              </a:ext>
            </a:extLst>
          </p:cNvPr>
          <p:cNvPicPr>
            <a:picLocks noChangeAspect="1"/>
          </p:cNvPicPr>
          <p:nvPr userDrawn="1"/>
        </p:nvPicPr>
        <p:blipFill>
          <a:blip r:embed="rId33"/>
          <a:stretch>
            <a:fillRect/>
          </a:stretch>
        </p:blipFill>
        <p:spPr>
          <a:xfrm>
            <a:off x="10064495" y="6256366"/>
            <a:ext cx="1193543" cy="473017"/>
          </a:xfrm>
          <a:prstGeom prst="rect">
            <a:avLst/>
          </a:prstGeom>
        </p:spPr>
      </p:pic>
      <p:pic>
        <p:nvPicPr>
          <p:cNvPr id="7" name="Picture 6" descr="A black background with blue text&#10;&#10;AI-generated content may be incorrect.">
            <a:extLst>
              <a:ext uri="{FF2B5EF4-FFF2-40B4-BE49-F238E27FC236}">
                <a16:creationId xmlns:a16="http://schemas.microsoft.com/office/drawing/2014/main" id="{A0B860EC-D228-6DD9-78C2-9ABE83F8C437}"/>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512064" y="6248457"/>
            <a:ext cx="1809990" cy="473018"/>
          </a:xfrm>
          <a:prstGeom prst="rect">
            <a:avLst/>
          </a:prstGeom>
        </p:spPr>
      </p:pic>
    </p:spTree>
    <p:extLst>
      <p:ext uri="{BB962C8B-B14F-4D97-AF65-F5344CB8AC3E}">
        <p14:creationId xmlns:p14="http://schemas.microsoft.com/office/powerpoint/2010/main" val="25050375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2" r:id="rId31"/>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2064" y="365125"/>
            <a:ext cx="11164824" cy="1325563"/>
          </a:xfrm>
          <a:prstGeom prst="rect">
            <a:avLst/>
          </a:prstGeom>
        </p:spPr>
        <p:txBody>
          <a:bodyPr vert="horz" lIns="0" tIns="0" rIns="0" bIns="0" rtlCol="0" anchor="b">
            <a:normAutofit/>
          </a:bodyPr>
          <a:lstStyle/>
          <a:p>
            <a:r>
              <a:rPr lang="en-GB"/>
              <a:t>Click to edit Master title style</a:t>
            </a:r>
            <a:endParaRPr lang="en-US"/>
          </a:p>
        </p:txBody>
      </p:sp>
      <p:sp>
        <p:nvSpPr>
          <p:cNvPr id="3" name="Text Placeholder 2"/>
          <p:cNvSpPr>
            <a:spLocks noGrp="1"/>
          </p:cNvSpPr>
          <p:nvPr>
            <p:ph type="body" idx="1"/>
          </p:nvPr>
        </p:nvSpPr>
        <p:spPr>
          <a:xfrm>
            <a:off x="513588" y="1825625"/>
            <a:ext cx="11164824" cy="3992113"/>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4" name="Picture 3" descr="A logo on a black background&#10;&#10;AI-generated content may be incorrect.">
            <a:extLst>
              <a:ext uri="{FF2B5EF4-FFF2-40B4-BE49-F238E27FC236}">
                <a16:creationId xmlns:a16="http://schemas.microsoft.com/office/drawing/2014/main" id="{A51A94D8-2453-2CB5-9D5E-9E09374B144C}"/>
              </a:ext>
            </a:extLst>
          </p:cNvPr>
          <p:cNvPicPr>
            <a:picLocks noChangeAspect="1"/>
          </p:cNvPicPr>
          <p:nvPr userDrawn="1"/>
        </p:nvPicPr>
        <p:blipFill>
          <a:blip r:embed="rId44"/>
          <a:stretch>
            <a:fillRect/>
          </a:stretch>
        </p:blipFill>
        <p:spPr>
          <a:xfrm>
            <a:off x="10203188" y="6295187"/>
            <a:ext cx="1028701" cy="407194"/>
          </a:xfrm>
          <a:prstGeom prst="rect">
            <a:avLst/>
          </a:prstGeom>
        </p:spPr>
      </p:pic>
      <p:sp>
        <p:nvSpPr>
          <p:cNvPr id="6" name="Slide Number Placeholder 4">
            <a:extLst>
              <a:ext uri="{FF2B5EF4-FFF2-40B4-BE49-F238E27FC236}">
                <a16:creationId xmlns:a16="http://schemas.microsoft.com/office/drawing/2014/main" id="{8BCA64CE-B57F-B486-C6AF-0386AE627951}"/>
              </a:ext>
            </a:extLst>
          </p:cNvPr>
          <p:cNvSpPr txBox="1">
            <a:spLocks/>
          </p:cNvSpPr>
          <p:nvPr userDrawn="1"/>
        </p:nvSpPr>
        <p:spPr>
          <a:xfrm>
            <a:off x="11494008" y="6373368"/>
            <a:ext cx="54864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716F65D-CB11-BC46-8B08-49C96D99982D}" type="slidenum">
              <a:rPr lang="en-US" sz="900" smtClean="0">
                <a:solidFill>
                  <a:schemeClr val="tx2"/>
                </a:solidFill>
                <a:latin typeface="Invention" panose="020B0503020008020204" pitchFamily="34" charset="0"/>
              </a:rPr>
              <a:pPr/>
              <a:t>‹#›</a:t>
            </a:fld>
            <a:endParaRPr lang="en-US" sz="900">
              <a:solidFill>
                <a:schemeClr val="tx2"/>
              </a:solidFill>
              <a:latin typeface="Invention" panose="020B0503020008020204" pitchFamily="34" charset="0"/>
            </a:endParaRPr>
          </a:p>
        </p:txBody>
      </p:sp>
    </p:spTree>
    <p:extLst>
      <p:ext uri="{BB962C8B-B14F-4D97-AF65-F5344CB8AC3E}">
        <p14:creationId xmlns:p14="http://schemas.microsoft.com/office/powerpoint/2010/main" val="1883388074"/>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 id="2147483735" r:id="rId42"/>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2064" y="365125"/>
            <a:ext cx="11164824" cy="1325563"/>
          </a:xfrm>
          <a:prstGeom prst="rect">
            <a:avLst/>
          </a:prstGeom>
        </p:spPr>
        <p:txBody>
          <a:bodyPr vert="horz" lIns="0" tIns="0" rIns="0" bIns="0" rtlCol="0" anchor="b">
            <a:normAutofit/>
          </a:bodyPr>
          <a:lstStyle/>
          <a:p>
            <a:r>
              <a:rPr lang="en-US"/>
              <a:t>Click to edit Master title style</a:t>
            </a:r>
          </a:p>
        </p:txBody>
      </p:sp>
      <p:sp>
        <p:nvSpPr>
          <p:cNvPr id="3" name="Text Placeholder 2"/>
          <p:cNvSpPr>
            <a:spLocks noGrp="1"/>
          </p:cNvSpPr>
          <p:nvPr>
            <p:ph type="body" idx="1"/>
          </p:nvPr>
        </p:nvSpPr>
        <p:spPr>
          <a:xfrm>
            <a:off x="513588" y="1825625"/>
            <a:ext cx="11164824" cy="3992113"/>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CC7871CB-F133-F074-BD77-86FD14C023CB}"/>
              </a:ext>
            </a:extLst>
          </p:cNvPr>
          <p:cNvSpPr>
            <a:spLocks noGrp="1"/>
          </p:cNvSpPr>
          <p:nvPr>
            <p:ph type="sldNum" sz="quarter" idx="4"/>
          </p:nvPr>
        </p:nvSpPr>
        <p:spPr>
          <a:xfrm>
            <a:off x="11512445" y="6492875"/>
            <a:ext cx="470941" cy="228600"/>
          </a:xfrm>
          <a:prstGeom prst="rect">
            <a:avLst/>
          </a:prstGeom>
        </p:spPr>
        <p:txBody>
          <a:bodyPr vert="horz" lIns="91440" tIns="45720" rIns="91440" bIns="45720" rtlCol="0" anchor="ctr"/>
          <a:lstStyle>
            <a:lvl1pPr algn="r">
              <a:defRPr sz="900" b="0" i="0">
                <a:solidFill>
                  <a:schemeClr val="tx2"/>
                </a:solidFill>
                <a:latin typeface="Invention" panose="020B0503020008020204" pitchFamily="34" charset="0"/>
              </a:defRPr>
            </a:lvl1pPr>
          </a:lstStyle>
          <a:p>
            <a:fld id="{0910DD51-1D95-5D4F-8E3D-E25702BE8B35}" type="slidenum">
              <a:rPr lang="en-US" smtClean="0"/>
              <a:pPr/>
              <a:t>‹#›</a:t>
            </a:fld>
            <a:endParaRPr lang="en-US"/>
          </a:p>
        </p:txBody>
      </p:sp>
      <p:pic>
        <p:nvPicPr>
          <p:cNvPr id="5" name="Picture 4" descr="A logo for a company&#10;&#10;Description automatically generated">
            <a:extLst>
              <a:ext uri="{FF2B5EF4-FFF2-40B4-BE49-F238E27FC236}">
                <a16:creationId xmlns:a16="http://schemas.microsoft.com/office/drawing/2014/main" id="{940A5FCB-41FA-4F63-B23A-23DE9069FB4C}"/>
              </a:ext>
            </a:extLst>
          </p:cNvPr>
          <p:cNvPicPr>
            <a:picLocks noChangeAspect="1"/>
          </p:cNvPicPr>
          <p:nvPr userDrawn="1"/>
        </p:nvPicPr>
        <p:blipFill>
          <a:blip r:embed="rId41"/>
          <a:stretch>
            <a:fillRect/>
          </a:stretch>
        </p:blipFill>
        <p:spPr>
          <a:xfrm>
            <a:off x="10064495" y="6256366"/>
            <a:ext cx="1193543" cy="473017"/>
          </a:xfrm>
          <a:prstGeom prst="rect">
            <a:avLst/>
          </a:prstGeom>
        </p:spPr>
      </p:pic>
      <p:pic>
        <p:nvPicPr>
          <p:cNvPr id="8" name="Picture 7" descr="A black background with blue text&#10;&#10;AI-generated content may be incorrect.">
            <a:extLst>
              <a:ext uri="{FF2B5EF4-FFF2-40B4-BE49-F238E27FC236}">
                <a16:creationId xmlns:a16="http://schemas.microsoft.com/office/drawing/2014/main" id="{A183568D-400F-A084-4735-C3028C940D09}"/>
              </a:ext>
            </a:extLst>
          </p:cNvPr>
          <p:cNvPicPr>
            <a:picLocks noChangeAspect="1"/>
          </p:cNvPicPr>
          <p:nvPr userDrawn="1"/>
        </p:nvPicPr>
        <p:blipFill>
          <a:blip r:embed="rId42">
            <a:extLst>
              <a:ext uri="{28A0092B-C50C-407E-A947-70E740481C1C}">
                <a14:useLocalDpi xmlns:a14="http://schemas.microsoft.com/office/drawing/2010/main" val="0"/>
              </a:ext>
            </a:extLst>
          </a:blip>
          <a:stretch>
            <a:fillRect/>
          </a:stretch>
        </p:blipFill>
        <p:spPr>
          <a:xfrm>
            <a:off x="512064" y="6248457"/>
            <a:ext cx="1809990" cy="473018"/>
          </a:xfrm>
          <a:prstGeom prst="rect">
            <a:avLst/>
          </a:prstGeom>
        </p:spPr>
      </p:pic>
    </p:spTree>
    <p:extLst>
      <p:ext uri="{BB962C8B-B14F-4D97-AF65-F5344CB8AC3E}">
        <p14:creationId xmlns:p14="http://schemas.microsoft.com/office/powerpoint/2010/main" val="210138088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8" r:id="rId32"/>
    <p:sldLayoutId id="2147483769" r:id="rId33"/>
    <p:sldLayoutId id="2147483770" r:id="rId34"/>
    <p:sldLayoutId id="2147483771" r:id="rId35"/>
    <p:sldLayoutId id="2147483772" r:id="rId36"/>
    <p:sldLayoutId id="2147483773" r:id="rId37"/>
    <p:sldLayoutId id="2147483774" r:id="rId38"/>
    <p:sldLayoutId id="2147483775" r:id="rId39"/>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p:titleStyle>
    <p:body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35.emf"/><Relationship Id="rId5" Type="http://schemas.openxmlformats.org/officeDocument/2006/relationships/image" Target="../media/image4.emf"/><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5">
            <a:extLst>
              <a:ext uri="{FF2B5EF4-FFF2-40B4-BE49-F238E27FC236}">
                <a16:creationId xmlns:a16="http://schemas.microsoft.com/office/drawing/2014/main" id="{5B775642-1DD4-04A8-49FD-E803460EB002}"/>
              </a:ext>
            </a:extLst>
          </p:cNvPr>
          <p:cNvSpPr/>
          <p:nvPr/>
        </p:nvSpPr>
        <p:spPr>
          <a:xfrm>
            <a:off x="1" y="-1"/>
            <a:ext cx="6319313" cy="2357450"/>
          </a:xfrm>
          <a:custGeom>
            <a:avLst/>
            <a:gdLst>
              <a:gd name="connsiteX0" fmla="*/ 0 w 6319313"/>
              <a:gd name="connsiteY0" fmla="*/ 0 h 2357450"/>
              <a:gd name="connsiteX1" fmla="*/ 6319313 w 6319313"/>
              <a:gd name="connsiteY1" fmla="*/ 0 h 2357450"/>
              <a:gd name="connsiteX2" fmla="*/ 6128314 w 6319313"/>
              <a:gd name="connsiteY2" fmla="*/ 267977 h 2357450"/>
              <a:gd name="connsiteX3" fmla="*/ 1115102 w 6319313"/>
              <a:gd name="connsiteY3" fmla="*/ 2357450 h 2357450"/>
              <a:gd name="connsiteX4" fmla="*/ 208500 w 6319313"/>
              <a:gd name="connsiteY4" fmla="*/ 2307074 h 2357450"/>
              <a:gd name="connsiteX5" fmla="*/ 0 w 6319313"/>
              <a:gd name="connsiteY5" fmla="*/ 2277724 h 2357450"/>
              <a:gd name="connsiteX6" fmla="*/ 0 w 6319313"/>
              <a:gd name="connsiteY6" fmla="*/ 0 h 2357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9313" h="2357450">
                <a:moveTo>
                  <a:pt x="0" y="0"/>
                </a:moveTo>
                <a:lnTo>
                  <a:pt x="6319313" y="0"/>
                </a:lnTo>
                <a:lnTo>
                  <a:pt x="6128314" y="267977"/>
                </a:lnTo>
                <a:cubicBezTo>
                  <a:pt x="5154781" y="1513583"/>
                  <a:pt x="3274702" y="2357450"/>
                  <a:pt x="1115102" y="2357450"/>
                </a:cubicBezTo>
                <a:cubicBezTo>
                  <a:pt x="806587" y="2357450"/>
                  <a:pt x="503778" y="2340228"/>
                  <a:pt x="208500" y="2307074"/>
                </a:cubicBezTo>
                <a:lnTo>
                  <a:pt x="0" y="2277724"/>
                </a:lnTo>
                <a:lnTo>
                  <a:pt x="0" y="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0" name="Picture Placeholder 9">
            <a:extLst>
              <a:ext uri="{FF2B5EF4-FFF2-40B4-BE49-F238E27FC236}">
                <a16:creationId xmlns:a16="http://schemas.microsoft.com/office/drawing/2014/main" id="{7BDB1719-BC0E-C901-06E9-F0129F4E829A}"/>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t="42" b="42"/>
          <a:stretch/>
        </p:blipFill>
        <p:spPr>
          <a:xfrm>
            <a:off x="4565650" y="0"/>
            <a:ext cx="7634288" cy="6115050"/>
          </a:xfrm>
        </p:spPr>
      </p:pic>
      <p:pic>
        <p:nvPicPr>
          <p:cNvPr id="2" name="Picture 1">
            <a:extLst>
              <a:ext uri="{FF2B5EF4-FFF2-40B4-BE49-F238E27FC236}">
                <a16:creationId xmlns:a16="http://schemas.microsoft.com/office/drawing/2014/main" id="{97050A04-0C9F-6A2D-576D-B4B9F9BA2B2F}"/>
              </a:ext>
            </a:extLst>
          </p:cNvPr>
          <p:cNvPicPr>
            <a:picLocks noChangeAspect="1"/>
          </p:cNvPicPr>
          <p:nvPr/>
        </p:nvPicPr>
        <p:blipFill>
          <a:blip r:embed="rId4"/>
          <a:stretch>
            <a:fillRect/>
          </a:stretch>
        </p:blipFill>
        <p:spPr>
          <a:xfrm>
            <a:off x="10633" y="6091772"/>
            <a:ext cx="12192000" cy="31695"/>
          </a:xfrm>
          <a:prstGeom prst="rect">
            <a:avLst/>
          </a:prstGeom>
        </p:spPr>
      </p:pic>
      <p:sp>
        <p:nvSpPr>
          <p:cNvPr id="14" name="Subtitle 13">
            <a:extLst>
              <a:ext uri="{FF2B5EF4-FFF2-40B4-BE49-F238E27FC236}">
                <a16:creationId xmlns:a16="http://schemas.microsoft.com/office/drawing/2014/main" id="{8D138E58-BFA0-B490-362B-2964BFE4C000}"/>
              </a:ext>
            </a:extLst>
          </p:cNvPr>
          <p:cNvSpPr txBox="1">
            <a:spLocks/>
          </p:cNvSpPr>
          <p:nvPr/>
        </p:nvSpPr>
        <p:spPr>
          <a:xfrm>
            <a:off x="516303" y="5026868"/>
            <a:ext cx="2866978" cy="365760"/>
          </a:xfrm>
          <a:prstGeom prst="rect">
            <a:avLst/>
          </a:prstGeom>
        </p:spPr>
        <p:txBody>
          <a:bodyPr lIns="91440" tIns="45720" rIns="91440" bIns="45720" anchor="t"/>
          <a:lst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3880C0"/>
                </a:solidFill>
                <a:effectLst/>
                <a:uLnTx/>
                <a:uFillTx/>
                <a:latin typeface="Invention"/>
                <a:ea typeface="+mn-ea"/>
                <a:cs typeface="+mn-cs"/>
              </a:rPr>
              <a:t>Name:</a:t>
            </a:r>
            <a:endParaRPr kumimoji="0" lang="en-US" sz="2400" b="0" i="0" u="none" strike="noStrike" kern="1200" cap="none" spc="0" normalizeH="0" baseline="0" noProof="0" dirty="0">
              <a:ln>
                <a:noFill/>
              </a:ln>
              <a:solidFill>
                <a:srgbClr val="3880C0"/>
              </a:solidFill>
              <a:effectLst/>
              <a:uLnTx/>
              <a:uFillTx/>
              <a:latin typeface="Invention" panose="020B0503020008020204" pitchFamily="34" charset="0"/>
              <a:ea typeface="+mn-ea"/>
              <a:cs typeface="+mn-cs"/>
            </a:endParaRPr>
          </a:p>
        </p:txBody>
      </p:sp>
      <p:sp>
        <p:nvSpPr>
          <p:cNvPr id="15" name="Date Placeholder 3">
            <a:extLst>
              <a:ext uri="{FF2B5EF4-FFF2-40B4-BE49-F238E27FC236}">
                <a16:creationId xmlns:a16="http://schemas.microsoft.com/office/drawing/2014/main" id="{0741C8AC-E6E5-D97B-35D6-9B77F2C13A8E}"/>
              </a:ext>
            </a:extLst>
          </p:cNvPr>
          <p:cNvSpPr txBox="1">
            <a:spLocks/>
          </p:cNvSpPr>
          <p:nvPr/>
        </p:nvSpPr>
        <p:spPr>
          <a:xfrm>
            <a:off x="516303" y="5473514"/>
            <a:ext cx="2866978" cy="365125"/>
          </a:xfrm>
          <a:prstGeom prst="rect">
            <a:avLst/>
          </a:prstGeom>
        </p:spPr>
        <p:txBody>
          <a:bodyPr lIns="91440" tIns="45720" rIns="91440" bIns="4572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880C0"/>
                </a:solidFill>
                <a:effectLst/>
                <a:uLnTx/>
                <a:uFillTx/>
                <a:latin typeface="Invention"/>
                <a:ea typeface="+mn-ea"/>
                <a:cs typeface="+mn-cs"/>
              </a:rPr>
              <a:t>Date:</a:t>
            </a:r>
            <a:endParaRPr kumimoji="0" lang="en-US" sz="1800" b="0" i="0" u="none" strike="noStrike" kern="1200" cap="none" spc="0" normalizeH="0" baseline="0" noProof="0" dirty="0">
              <a:ln>
                <a:noFill/>
              </a:ln>
              <a:solidFill>
                <a:srgbClr val="3880C0"/>
              </a:solidFill>
              <a:effectLst/>
              <a:uLnTx/>
              <a:uFillTx/>
              <a:latin typeface="Invention" panose="020B0503020008020204" pitchFamily="34" charset="0"/>
              <a:ea typeface="+mn-ea"/>
              <a:cs typeface="+mn-cs"/>
            </a:endParaRPr>
          </a:p>
        </p:txBody>
      </p:sp>
      <p:sp>
        <p:nvSpPr>
          <p:cNvPr id="5" name="Title 3">
            <a:extLst>
              <a:ext uri="{FF2B5EF4-FFF2-40B4-BE49-F238E27FC236}">
                <a16:creationId xmlns:a16="http://schemas.microsoft.com/office/drawing/2014/main" id="{8BC4976E-EFDA-9F50-2481-061CEDECDB38}"/>
              </a:ext>
            </a:extLst>
          </p:cNvPr>
          <p:cNvSpPr txBox="1">
            <a:spLocks/>
          </p:cNvSpPr>
          <p:nvPr/>
        </p:nvSpPr>
        <p:spPr>
          <a:xfrm>
            <a:off x="402337" y="722376"/>
            <a:ext cx="4163314" cy="92595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6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5400" b="1"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t>Introducing</a:t>
            </a:r>
            <a:endParaRPr kumimoji="0" lang="en-US" sz="4200" b="1" i="0" u="none" strike="noStrike" kern="1200" cap="none" spc="0" normalizeH="0" baseline="0" noProof="0" dirty="0">
              <a:ln>
                <a:noFill/>
              </a:ln>
              <a:solidFill>
                <a:srgbClr val="3880C0"/>
              </a:solidFill>
              <a:effectLst/>
              <a:uLnTx/>
              <a:uFillTx/>
              <a:latin typeface="Invention" panose="020B0503020008020204" pitchFamily="34" charset="0"/>
              <a:ea typeface="+mj-ea"/>
              <a:cs typeface="+mj-cs"/>
            </a:endParaRPr>
          </a:p>
        </p:txBody>
      </p:sp>
      <p:sp>
        <p:nvSpPr>
          <p:cNvPr id="8" name="Title 3">
            <a:extLst>
              <a:ext uri="{FF2B5EF4-FFF2-40B4-BE49-F238E27FC236}">
                <a16:creationId xmlns:a16="http://schemas.microsoft.com/office/drawing/2014/main" id="{A5F3BDDE-768E-9D9D-BAB0-613F4A527614}"/>
              </a:ext>
            </a:extLst>
          </p:cNvPr>
          <p:cNvSpPr txBox="1">
            <a:spLocks/>
          </p:cNvSpPr>
          <p:nvPr/>
        </p:nvSpPr>
        <p:spPr>
          <a:xfrm>
            <a:off x="402336" y="2772276"/>
            <a:ext cx="5693663" cy="1265780"/>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6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err="1">
                <a:ln>
                  <a:noFill/>
                </a:ln>
                <a:solidFill>
                  <a:srgbClr val="3880C0"/>
                </a:solidFill>
                <a:effectLst/>
                <a:uLnTx/>
                <a:uFillTx/>
                <a:latin typeface="Invention" panose="020B0503020008020204" pitchFamily="34" charset="0"/>
                <a:ea typeface="+mj-ea"/>
                <a:cs typeface="+mj-cs"/>
              </a:rPr>
              <a:t>Mometamax</a:t>
            </a:r>
            <a:r>
              <a:rPr kumimoji="0" lang="en-US" sz="4000" b="1"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t> Single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t>Key Opinion Leader Slides</a:t>
            </a:r>
          </a:p>
        </p:txBody>
      </p:sp>
    </p:spTree>
    <p:extLst>
      <p:ext uri="{BB962C8B-B14F-4D97-AF65-F5344CB8AC3E}">
        <p14:creationId xmlns:p14="http://schemas.microsoft.com/office/powerpoint/2010/main" val="265462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5BA082C-7BCB-A48D-382B-EBADDEA10278}"/>
              </a:ext>
            </a:extLst>
          </p:cNvPr>
          <p:cNvSpPr>
            <a:spLocks noGrp="1"/>
          </p:cNvSpPr>
          <p:nvPr>
            <p:ph type="title"/>
          </p:nvPr>
        </p:nvSpPr>
        <p:spPr>
          <a:xfrm>
            <a:off x="402336" y="722376"/>
            <a:ext cx="9691687" cy="1325562"/>
          </a:xfrm>
        </p:spPr>
        <p:txBody>
          <a:bodyPr lIns="91440" tIns="45720" rIns="91440" bIns="45720" anchor="t" anchorCtr="0"/>
          <a:lstStyle/>
          <a:p>
            <a:r>
              <a:rPr lang="en-US" sz="3200" b="0"/>
              <a:t>A complete </a:t>
            </a:r>
            <a:r>
              <a:rPr lang="en-US" sz="3200" b="0" err="1"/>
              <a:t>otic</a:t>
            </a:r>
            <a:r>
              <a:rPr lang="en-US" sz="3200" b="0"/>
              <a:t> portfolio</a:t>
            </a:r>
          </a:p>
        </p:txBody>
      </p:sp>
      <p:sp>
        <p:nvSpPr>
          <p:cNvPr id="9" name="Rectangle 8">
            <a:extLst>
              <a:ext uri="{FF2B5EF4-FFF2-40B4-BE49-F238E27FC236}">
                <a16:creationId xmlns:a16="http://schemas.microsoft.com/office/drawing/2014/main" id="{DC69C5AD-06FC-9C68-DCA3-1BFBD3FC7B04}"/>
              </a:ext>
            </a:extLst>
          </p:cNvPr>
          <p:cNvSpPr/>
          <p:nvPr/>
        </p:nvSpPr>
        <p:spPr>
          <a:xfrm>
            <a:off x="21261766" y="2700332"/>
            <a:ext cx="2171142" cy="2996636"/>
          </a:xfrm>
          <a:prstGeom prst="rect">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54E8403E-8850-941B-9A2B-6C6168E278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9764" y="1317697"/>
            <a:ext cx="1393865" cy="561971"/>
          </a:xfrm>
          <a:prstGeom prst="rect">
            <a:avLst/>
          </a:prstGeom>
        </p:spPr>
      </p:pic>
      <p:pic>
        <p:nvPicPr>
          <p:cNvPr id="6" name="Picture 5">
            <a:extLst>
              <a:ext uri="{FF2B5EF4-FFF2-40B4-BE49-F238E27FC236}">
                <a16:creationId xmlns:a16="http://schemas.microsoft.com/office/drawing/2014/main" id="{418462DF-14AC-1917-AEC0-44C246AF5F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5289" y="1431043"/>
            <a:ext cx="1598226" cy="448625"/>
          </a:xfrm>
          <a:prstGeom prst="rect">
            <a:avLst/>
          </a:prstGeom>
        </p:spPr>
      </p:pic>
      <p:pic>
        <p:nvPicPr>
          <p:cNvPr id="10" name="Picture 9">
            <a:extLst>
              <a:ext uri="{FF2B5EF4-FFF2-40B4-BE49-F238E27FC236}">
                <a16:creationId xmlns:a16="http://schemas.microsoft.com/office/drawing/2014/main" id="{E71B0182-B39D-301D-88DE-8DCB2DAE59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53331" y="1208277"/>
            <a:ext cx="1421242" cy="682542"/>
          </a:xfrm>
          <a:prstGeom prst="rect">
            <a:avLst/>
          </a:prstGeom>
        </p:spPr>
      </p:pic>
      <p:pic>
        <p:nvPicPr>
          <p:cNvPr id="11" name="Picture 10" descr="A black background with blue text&#10;&#10;AI-generated content may be incorrect.">
            <a:extLst>
              <a:ext uri="{FF2B5EF4-FFF2-40B4-BE49-F238E27FC236}">
                <a16:creationId xmlns:a16="http://schemas.microsoft.com/office/drawing/2014/main" id="{C62D1C1C-F211-E09F-E678-9E10CC47E1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3124" y="1449365"/>
            <a:ext cx="1646544" cy="430303"/>
          </a:xfrm>
          <a:prstGeom prst="rect">
            <a:avLst/>
          </a:prstGeom>
        </p:spPr>
      </p:pic>
      <p:pic>
        <p:nvPicPr>
          <p:cNvPr id="13" name="Picture 12">
            <a:extLst>
              <a:ext uri="{FF2B5EF4-FFF2-40B4-BE49-F238E27FC236}">
                <a16:creationId xmlns:a16="http://schemas.microsoft.com/office/drawing/2014/main" id="{00935A87-9313-5F16-30DE-0A5CE10C1724}"/>
              </a:ext>
            </a:extLst>
          </p:cNvPr>
          <p:cNvPicPr>
            <a:picLocks noChangeAspect="1"/>
          </p:cNvPicPr>
          <p:nvPr/>
        </p:nvPicPr>
        <p:blipFill rotWithShape="1">
          <a:blip r:embed="rId7">
            <a:extLst>
              <a:ext uri="{28A0092B-C50C-407E-A947-70E740481C1C}">
                <a14:useLocalDpi xmlns:a14="http://schemas.microsoft.com/office/drawing/2010/main" val="0"/>
              </a:ext>
            </a:extLst>
          </a:blip>
          <a:srcRect l="6120" t="22791" r="5828" b="25413"/>
          <a:stretch/>
        </p:blipFill>
        <p:spPr>
          <a:xfrm>
            <a:off x="1037480" y="1956124"/>
            <a:ext cx="9913017" cy="4052354"/>
          </a:xfrm>
          <a:prstGeom prst="rect">
            <a:avLst/>
          </a:prstGeom>
        </p:spPr>
      </p:pic>
    </p:spTree>
    <p:extLst>
      <p:ext uri="{BB962C8B-B14F-4D97-AF65-F5344CB8AC3E}">
        <p14:creationId xmlns:p14="http://schemas.microsoft.com/office/powerpoint/2010/main" val="54796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5A099-2603-DC0F-D78F-581637529300}"/>
            </a:ext>
          </a:extLst>
        </p:cNvPr>
        <p:cNvGrpSpPr/>
        <p:nvPr/>
      </p:nvGrpSpPr>
      <p:grpSpPr>
        <a:xfrm>
          <a:off x="0" y="0"/>
          <a:ext cx="0" cy="0"/>
          <a:chOff x="0" y="0"/>
          <a:chExt cx="0" cy="0"/>
        </a:xfrm>
      </p:grpSpPr>
      <p:pic>
        <p:nvPicPr>
          <p:cNvPr id="10" name="Picture 9" descr="A dog on a car&#10;&#10;AI-generated content may be incorrect.">
            <a:extLst>
              <a:ext uri="{FF2B5EF4-FFF2-40B4-BE49-F238E27FC236}">
                <a16:creationId xmlns:a16="http://schemas.microsoft.com/office/drawing/2014/main" id="{42F2C3C2-E3B4-9166-660A-611F9E64F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31295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200688-2B53-AE93-1080-153360EF0704}"/>
              </a:ext>
            </a:extLst>
          </p:cNvPr>
          <p:cNvSpPr txBox="1"/>
          <p:nvPr/>
        </p:nvSpPr>
        <p:spPr>
          <a:xfrm>
            <a:off x="688676" y="3981355"/>
            <a:ext cx="4419144" cy="769441"/>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a:ln>
                  <a:noFill/>
                </a:ln>
                <a:solidFill>
                  <a:srgbClr val="3880C0"/>
                </a:solidFill>
                <a:effectLst/>
                <a:uLnTx/>
                <a:uFillTx/>
                <a:latin typeface="Invention" panose="020B0503020008020204" pitchFamily="34" charset="0"/>
                <a:ea typeface="+mn-ea"/>
                <a:cs typeface="+mn-cs"/>
              </a:rPr>
              <a:t>THANK YOU</a:t>
            </a:r>
          </a:p>
        </p:txBody>
      </p:sp>
      <p:cxnSp>
        <p:nvCxnSpPr>
          <p:cNvPr id="5" name="Straight Connector 4">
            <a:extLst>
              <a:ext uri="{FF2B5EF4-FFF2-40B4-BE49-F238E27FC236}">
                <a16:creationId xmlns:a16="http://schemas.microsoft.com/office/drawing/2014/main" id="{88467E05-392B-C621-2644-160934BF264D}"/>
              </a:ext>
            </a:extLst>
          </p:cNvPr>
          <p:cNvCxnSpPr>
            <a:cxnSpLocks/>
          </p:cNvCxnSpPr>
          <p:nvPr/>
        </p:nvCxnSpPr>
        <p:spPr>
          <a:xfrm>
            <a:off x="685533" y="3680860"/>
            <a:ext cx="5136533" cy="0"/>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black background with blue text&#10;&#10;AI-generated content may be incorrect.">
            <a:extLst>
              <a:ext uri="{FF2B5EF4-FFF2-40B4-BE49-F238E27FC236}">
                <a16:creationId xmlns:a16="http://schemas.microsoft.com/office/drawing/2014/main" id="{E59F2F75-14D7-40A0-5983-100BB4D78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532" y="1965466"/>
            <a:ext cx="5217557" cy="1363543"/>
          </a:xfrm>
          <a:prstGeom prst="rect">
            <a:avLst/>
          </a:prstGeom>
        </p:spPr>
      </p:pic>
      <p:sp>
        <p:nvSpPr>
          <p:cNvPr id="4" name="TextBox 3">
            <a:extLst>
              <a:ext uri="{FF2B5EF4-FFF2-40B4-BE49-F238E27FC236}">
                <a16:creationId xmlns:a16="http://schemas.microsoft.com/office/drawing/2014/main" id="{7347422A-765C-6709-002F-A4BB1DD7A404}"/>
              </a:ext>
            </a:extLst>
          </p:cNvPr>
          <p:cNvSpPr txBox="1"/>
          <p:nvPr/>
        </p:nvSpPr>
        <p:spPr>
          <a:xfrm>
            <a:off x="685532" y="6298199"/>
            <a:ext cx="7315468"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5E5E5E"/>
                </a:solidFill>
                <a:effectLst/>
                <a:uLnTx/>
                <a:uFillTx/>
                <a:latin typeface="Invention"/>
                <a:ea typeface="+mn-ea"/>
                <a:cs typeface="+mn-cs"/>
              </a:rPr>
              <a:t>All trademarks are property of their respective owners.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5E5E5E"/>
                </a:solidFill>
                <a:effectLst/>
                <a:uLnTx/>
                <a:uFillTx/>
                <a:latin typeface="Invention"/>
                <a:ea typeface="Invention JP App" panose="020B0504020202020204" pitchFamily="34" charset="0"/>
                <a:cs typeface="+mn-cs"/>
              </a:rPr>
              <a:t>Copyright © 2025 Merck &amp; Co., Inc., Rahway, NJ, USA and its affiliates. All rights reserved. US-MTMU-250400006  1105550</a:t>
            </a:r>
            <a:endParaRPr kumimoji="0" lang="en-US" sz="1000" b="0" i="0" u="none" strike="noStrike" kern="1200" cap="none" spc="0" normalizeH="0" baseline="0" noProof="0">
              <a:ln>
                <a:noFill/>
              </a:ln>
              <a:solidFill>
                <a:srgbClr val="5E5E5E"/>
              </a:solidFill>
              <a:effectLst/>
              <a:uLnTx/>
              <a:uFillTx/>
              <a:latin typeface="Invention" panose="020B0503020008020204" pitchFamily="34" charset="0"/>
              <a:ea typeface="Invention JP App" panose="020B0504020202020204" pitchFamily="34" charset="0"/>
              <a:cs typeface="+mn-cs"/>
            </a:endParaRPr>
          </a:p>
        </p:txBody>
      </p:sp>
    </p:spTree>
    <p:extLst>
      <p:ext uri="{BB962C8B-B14F-4D97-AF65-F5344CB8AC3E}">
        <p14:creationId xmlns:p14="http://schemas.microsoft.com/office/powerpoint/2010/main" val="1845638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E0E8F0A-E6A2-CDAE-BD95-DEE1B6C38DD1}"/>
              </a:ext>
            </a:extLst>
          </p:cNvPr>
          <p:cNvSpPr>
            <a:spLocks noGrp="1"/>
          </p:cNvSpPr>
          <p:nvPr>
            <p:ph type="body" sz="quarter" idx="4294967295"/>
          </p:nvPr>
        </p:nvSpPr>
        <p:spPr>
          <a:xfrm>
            <a:off x="403493" y="641024"/>
            <a:ext cx="11385013" cy="5171196"/>
          </a:xfrm>
        </p:spPr>
        <p:txBody>
          <a:bodyPr vert="horz" lIns="0" tIns="0" rIns="0" bIns="0" rtlCol="0" anchor="t">
            <a:noAutofit/>
          </a:bodyPr>
          <a:lstStyle/>
          <a:p>
            <a:pPr>
              <a:spcBef>
                <a:spcPts val="0"/>
              </a:spcBef>
              <a:buNone/>
            </a:pPr>
            <a:r>
              <a:rPr lang="en-US" sz="1300" b="1" dirty="0">
                <a:solidFill>
                  <a:srgbClr val="4B4C4E"/>
                </a:solidFill>
                <a:effectLst/>
                <a:latin typeface="Invention"/>
              </a:rPr>
              <a:t>IMPORTANT SAFETY INFORMATION</a:t>
            </a:r>
          </a:p>
          <a:p>
            <a:pPr>
              <a:spcBef>
                <a:spcPts val="0"/>
              </a:spcBef>
              <a:buNone/>
            </a:pPr>
            <a:endParaRPr lang="en-US" sz="1300" b="1" dirty="0">
              <a:solidFill>
                <a:srgbClr val="4B4C4E"/>
              </a:solidFill>
              <a:effectLst/>
              <a:latin typeface="Invention"/>
            </a:endParaRPr>
          </a:p>
          <a:p>
            <a:pPr>
              <a:spcBef>
                <a:spcPts val="0"/>
              </a:spcBef>
              <a:buNone/>
            </a:pPr>
            <a:r>
              <a:rPr lang="en-US" sz="1300" b="1" dirty="0">
                <a:solidFill>
                  <a:srgbClr val="4B4C4E"/>
                </a:solidFill>
                <a:effectLst/>
                <a:latin typeface="Invention"/>
              </a:rPr>
              <a:t>MOMETAMAX SINGLE: </a:t>
            </a:r>
            <a:r>
              <a:rPr lang="en-US" sz="1300" dirty="0" err="1">
                <a:solidFill>
                  <a:srgbClr val="4B4C4E"/>
                </a:solidFill>
                <a:effectLst/>
                <a:latin typeface="Invention"/>
              </a:rPr>
              <a:t>Mometamax</a:t>
            </a:r>
            <a:r>
              <a:rPr lang="en-US" sz="1300" dirty="0">
                <a:solidFill>
                  <a:srgbClr val="4B4C4E"/>
                </a:solidFill>
                <a:effectLst/>
                <a:latin typeface="Invention"/>
              </a:rPr>
              <a:t> Single</a:t>
            </a:r>
            <a:r>
              <a:rPr lang="en-US" sz="1300" b="1" dirty="0">
                <a:solidFill>
                  <a:srgbClr val="4B4C4E"/>
                </a:solidFill>
                <a:effectLst/>
                <a:latin typeface="Invention"/>
              </a:rPr>
              <a:t> </a:t>
            </a:r>
            <a:r>
              <a:rPr lang="en-US" sz="1300" dirty="0">
                <a:solidFill>
                  <a:srgbClr val="4B4C4E"/>
                </a:solidFill>
                <a:effectLst/>
                <a:latin typeface="Invention"/>
              </a:rPr>
              <a:t>is for </a:t>
            </a:r>
            <a:r>
              <a:rPr lang="en-US" sz="1300" dirty="0" err="1">
                <a:solidFill>
                  <a:srgbClr val="4B4C4E"/>
                </a:solidFill>
                <a:effectLst/>
                <a:latin typeface="Invention"/>
              </a:rPr>
              <a:t>otic</a:t>
            </a:r>
            <a:r>
              <a:rPr lang="en-US" sz="1300" dirty="0">
                <a:solidFill>
                  <a:srgbClr val="4B4C4E"/>
                </a:solidFill>
                <a:effectLst/>
                <a:latin typeface="Invention"/>
              </a:rPr>
              <a:t> use in dogs only. Do not use in cats. </a:t>
            </a:r>
            <a:r>
              <a:rPr lang="en-US" sz="1300" dirty="0" err="1">
                <a:solidFill>
                  <a:srgbClr val="4B4C4E"/>
                </a:solidFill>
                <a:effectLst/>
                <a:latin typeface="Invention"/>
              </a:rPr>
              <a:t>Mometamax</a:t>
            </a:r>
            <a:r>
              <a:rPr lang="en-US" sz="1300" dirty="0">
                <a:solidFill>
                  <a:srgbClr val="4B4C4E"/>
                </a:solidFill>
                <a:effectLst/>
                <a:latin typeface="Invention"/>
              </a:rPr>
              <a:t> Single should be administered by veterinary personnel. Do not use in dogs with known tympanic membrane perforation. The integrity of the tympanic membrane should be confirmed before administering the product. Reevaluate the dog if hearing loss or signs of vestibular dysfunction are observed during treatment. Do not use in dogs with known or suspected hypersensitivity to gentamicin, </a:t>
            </a:r>
            <a:r>
              <a:rPr lang="en-US" sz="1300" dirty="0" err="1">
                <a:solidFill>
                  <a:srgbClr val="4B4C4E"/>
                </a:solidFill>
                <a:effectLst/>
                <a:latin typeface="Invention"/>
              </a:rPr>
              <a:t>posaconazole</a:t>
            </a:r>
            <a:r>
              <a:rPr lang="en-US" sz="1300" dirty="0">
                <a:solidFill>
                  <a:srgbClr val="4B4C4E"/>
                </a:solidFill>
                <a:effectLst/>
                <a:latin typeface="Invention"/>
              </a:rPr>
              <a:t>, or mometasone furoate. Avoid contact with eyes. For complete instructions and safety information, refer to the product label.</a:t>
            </a:r>
          </a:p>
          <a:p>
            <a:pPr>
              <a:spcBef>
                <a:spcPts val="0"/>
              </a:spcBef>
              <a:buNone/>
            </a:pPr>
            <a:endParaRPr lang="en-US" sz="1300" dirty="0">
              <a:solidFill>
                <a:srgbClr val="4B4C4E"/>
              </a:solidFill>
              <a:latin typeface="Invention"/>
            </a:endParaRPr>
          </a:p>
          <a:p>
            <a:pPr>
              <a:spcBef>
                <a:spcPts val="0"/>
              </a:spcBef>
            </a:pPr>
            <a:r>
              <a:rPr lang="en-US" sz="1300" b="1" dirty="0">
                <a:solidFill>
                  <a:srgbClr val="4B4C4E"/>
                </a:solidFill>
                <a:latin typeface="Invention" panose="020B0503020008020204" pitchFamily="34" charset="0"/>
              </a:rPr>
              <a:t>MOMETAMAX: </a:t>
            </a:r>
            <a:r>
              <a:rPr lang="en-US" sz="1300" b="0" dirty="0">
                <a:solidFill>
                  <a:srgbClr val="4B4C4E"/>
                </a:solidFill>
                <a:latin typeface="Invention" panose="020B0503020008020204" pitchFamily="34" charset="0"/>
              </a:rPr>
              <a:t>Do not use MOMETAMAX </a:t>
            </a:r>
            <a:r>
              <a:rPr lang="en-US" sz="1300" b="0" dirty="0" err="1">
                <a:solidFill>
                  <a:srgbClr val="4B4C4E"/>
                </a:solidFill>
                <a:latin typeface="Invention" panose="020B0503020008020204" pitchFamily="34" charset="0"/>
              </a:rPr>
              <a:t>Otic</a:t>
            </a:r>
            <a:r>
              <a:rPr lang="en-US" sz="1300" b="0" dirty="0">
                <a:solidFill>
                  <a:srgbClr val="4B4C4E"/>
                </a:solidFill>
                <a:latin typeface="Invention" panose="020B0503020008020204" pitchFamily="34" charset="0"/>
              </a:rPr>
              <a:t> Suspension in pregnant dogs. The use of these components has been associated with deafness or partial hearing loss in a small number of sensitive dogs (e.g., geriatric), although it is usually temporary. If hearing or vestibular dysfunction is noted, discontinue use immediately and flush the ear canal thoroughly with a non-ototoxic solution. If hypersensitivity to any of the components occurs, treatment should be discontinued and appropriate therapy instituted. Concomitant use of drugs known to induce ototoxicity should be avoided. Do not use in dogs with known tympanic perforation. Administration of recommended doses beyond 7 days may result in delayed wound healing. Avoid ingestion. Keep out of the reach of children. For complete safety information, refer to the product label.</a:t>
            </a:r>
            <a:br>
              <a:rPr lang="en-US" sz="1300" b="0" dirty="0">
                <a:solidFill>
                  <a:srgbClr val="4B4C4E"/>
                </a:solidFill>
                <a:latin typeface="Invention" panose="020B0503020008020204" pitchFamily="34" charset="0"/>
              </a:rPr>
            </a:br>
            <a:endParaRPr lang="en-US" sz="1300" b="0" dirty="0">
              <a:solidFill>
                <a:srgbClr val="4B4C4E"/>
              </a:solidFill>
              <a:latin typeface="Invention" panose="020B0503020008020204" pitchFamily="34" charset="0"/>
            </a:endParaRPr>
          </a:p>
          <a:p>
            <a:pPr>
              <a:lnSpc>
                <a:spcPct val="100000"/>
              </a:lnSpc>
              <a:spcBef>
                <a:spcPts val="0"/>
              </a:spcBef>
            </a:pPr>
            <a:r>
              <a:rPr lang="en-US" sz="1300" b="1" dirty="0">
                <a:solidFill>
                  <a:srgbClr val="4B4C4E"/>
                </a:solidFill>
                <a:latin typeface="Invention" panose="020B0503020008020204" pitchFamily="34" charset="0"/>
              </a:rPr>
              <a:t>POSATEX:</a:t>
            </a:r>
            <a:r>
              <a:rPr lang="en-US" sz="1300" b="0" dirty="0">
                <a:solidFill>
                  <a:srgbClr val="4B4C4E"/>
                </a:solidFill>
                <a:latin typeface="Invention" panose="020B0503020008020204" pitchFamily="34" charset="0"/>
              </a:rPr>
              <a:t> POSATEX </a:t>
            </a:r>
            <a:r>
              <a:rPr lang="en-US" sz="1300" b="0" dirty="0" err="1">
                <a:solidFill>
                  <a:srgbClr val="4B4C4E"/>
                </a:solidFill>
                <a:latin typeface="Invention" panose="020B0503020008020204" pitchFamily="34" charset="0"/>
              </a:rPr>
              <a:t>Otic</a:t>
            </a:r>
            <a:r>
              <a:rPr lang="en-US" sz="1300" b="0" dirty="0">
                <a:solidFill>
                  <a:srgbClr val="4B4C4E"/>
                </a:solidFill>
                <a:latin typeface="Invention" panose="020B0503020008020204" pitchFamily="34" charset="0"/>
              </a:rPr>
              <a:t> Suspension is contraindicated in dogs with known or suspected hypersensitivity to quinolones, mometasone furoate monohydrate, or posaconazole. Do not administer orally. Immediately discontinue use if hearing loss is observed during treatment. Do not use in dogs with known tympanic perforation. Avoid prolonged or repeated use of POSATEX </a:t>
            </a:r>
            <a:r>
              <a:rPr lang="en-US" sz="1300" b="0" dirty="0" err="1">
                <a:solidFill>
                  <a:srgbClr val="4B4C4E"/>
                </a:solidFill>
                <a:latin typeface="Invention" panose="020B0503020008020204" pitchFamily="34" charset="0"/>
              </a:rPr>
              <a:t>Otic</a:t>
            </a:r>
            <a:r>
              <a:rPr lang="en-US" sz="1300" b="0" dirty="0">
                <a:solidFill>
                  <a:srgbClr val="4B4C4E"/>
                </a:solidFill>
                <a:latin typeface="Invention" panose="020B0503020008020204" pitchFamily="34" charset="0"/>
              </a:rPr>
              <a:t> Suspension. Long-term use of topical </a:t>
            </a:r>
            <a:r>
              <a:rPr lang="en-US" sz="1300" b="0" dirty="0" err="1">
                <a:solidFill>
                  <a:srgbClr val="4B4C4E"/>
                </a:solidFill>
                <a:latin typeface="Invention" panose="020B0503020008020204" pitchFamily="34" charset="0"/>
              </a:rPr>
              <a:t>otic</a:t>
            </a:r>
            <a:r>
              <a:rPr lang="en-US" sz="1300" b="0" dirty="0">
                <a:solidFill>
                  <a:srgbClr val="4B4C4E"/>
                </a:solidFill>
                <a:latin typeface="Invention" panose="020B0503020008020204" pitchFamily="34" charset="0"/>
              </a:rPr>
              <a:t> corticosteroids has been associated with adrenocortical suppression and iatrogenic hyperadrenocorticism in dogs. The safe use in dogs used for breeding purposes, during pregnancy, or in lactating bitches has not been evaluated. Not for use in humans. Keep out of reach of children. For complete safety information, refer to the product label.</a:t>
            </a:r>
          </a:p>
          <a:p>
            <a:pPr>
              <a:lnSpc>
                <a:spcPct val="100000"/>
              </a:lnSpc>
              <a:spcBef>
                <a:spcPts val="0"/>
              </a:spcBef>
            </a:pPr>
            <a:endParaRPr lang="en-US" sz="1300" dirty="0">
              <a:solidFill>
                <a:srgbClr val="4B4C4E"/>
              </a:solidFill>
              <a:latin typeface="Invention" panose="020B0503020008020204" pitchFamily="34" charset="0"/>
            </a:endParaRPr>
          </a:p>
          <a:p>
            <a:pPr>
              <a:lnSpc>
                <a:spcPct val="100000"/>
              </a:lnSpc>
              <a:spcBef>
                <a:spcPts val="0"/>
              </a:spcBef>
            </a:pPr>
            <a:r>
              <a:rPr lang="en-US" sz="1300" b="1" dirty="0">
                <a:solidFill>
                  <a:srgbClr val="4B4C4E"/>
                </a:solidFill>
                <a:latin typeface="Invention" panose="020B0503020008020204" pitchFamily="34" charset="0"/>
              </a:rPr>
              <a:t>OTOMAX:</a:t>
            </a:r>
            <a:r>
              <a:rPr lang="en-US" sz="1300" b="0" dirty="0">
                <a:solidFill>
                  <a:srgbClr val="4B4C4E"/>
                </a:solidFill>
                <a:latin typeface="Invention" panose="020B0503020008020204" pitchFamily="34" charset="0"/>
              </a:rPr>
              <a:t> Do not use in dogs with known perforation of eardrums. The use of OTOMAX ointment has been associated with deafness or partial hearing loss in a small number of sensitive dogs (e.g., geriatric), though this is usually temporary. If hypersensitivity occurs, treatment should be discontinued. Concomitant use of drugs known to induce ototoxicity should be avoided. Administration of recommended doses beyond 7 days may result in delayed wound healing. Avoid ingestion. Keep out of the reach of children. For complete safety information, refer to the product label.</a:t>
            </a:r>
          </a:p>
        </p:txBody>
      </p:sp>
    </p:spTree>
    <p:extLst>
      <p:ext uri="{BB962C8B-B14F-4D97-AF65-F5344CB8AC3E}">
        <p14:creationId xmlns:p14="http://schemas.microsoft.com/office/powerpoint/2010/main" val="360749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CFBC145-0CB6-3573-44B7-DE79B23D0D76}"/>
              </a:ext>
            </a:extLst>
          </p:cNvPr>
          <p:cNvPicPr>
            <a:picLocks noChangeAspect="1"/>
          </p:cNvPicPr>
          <p:nvPr/>
        </p:nvPicPr>
        <p:blipFill>
          <a:blip r:embed="rId3"/>
          <a:stretch>
            <a:fillRect/>
          </a:stretch>
        </p:blipFill>
        <p:spPr>
          <a:xfrm>
            <a:off x="350350" y="997488"/>
            <a:ext cx="5699403" cy="1504349"/>
          </a:xfrm>
          <a:prstGeom prst="rect">
            <a:avLst/>
          </a:prstGeom>
        </p:spPr>
      </p:pic>
      <p:sp>
        <p:nvSpPr>
          <p:cNvPr id="4" name="Text Placeholder 3">
            <a:extLst>
              <a:ext uri="{FF2B5EF4-FFF2-40B4-BE49-F238E27FC236}">
                <a16:creationId xmlns:a16="http://schemas.microsoft.com/office/drawing/2014/main" id="{63876AAD-6120-B532-9702-7A065FE2DCD1}"/>
              </a:ext>
            </a:extLst>
          </p:cNvPr>
          <p:cNvSpPr>
            <a:spLocks noGrp="1"/>
          </p:cNvSpPr>
          <p:nvPr>
            <p:ph type="body" sz="quarter" idx="10"/>
          </p:nvPr>
        </p:nvSpPr>
        <p:spPr>
          <a:xfrm>
            <a:off x="493776" y="3110528"/>
            <a:ext cx="5480304" cy="1663950"/>
          </a:xfrm>
        </p:spPr>
        <p:txBody>
          <a:bodyPr vert="horz" lIns="0" tIns="0" rIns="0" bIns="0" rtlCol="0" anchor="t">
            <a:noAutofit/>
          </a:bodyPr>
          <a:lstStyle/>
          <a:p>
            <a:pPr>
              <a:lnSpc>
                <a:spcPct val="100000"/>
              </a:lnSpc>
            </a:pPr>
            <a:r>
              <a:rPr lang="en-US" sz="1800" b="1" dirty="0" err="1">
                <a:latin typeface="Invention"/>
                <a:ea typeface="+mj-ea"/>
                <a:cs typeface="+mj-cs"/>
              </a:rPr>
              <a:t>Mometamax</a:t>
            </a:r>
            <a:r>
              <a:rPr lang="en-US" sz="1800" b="1" dirty="0">
                <a:latin typeface="Invention"/>
                <a:ea typeface="+mj-ea"/>
                <a:cs typeface="+mj-cs"/>
              </a:rPr>
              <a:t> Single™ is indicated for the treatment of otitis externa associated with susceptible strains of yeast (</a:t>
            </a:r>
            <a:r>
              <a:rPr lang="en-US" sz="1800" b="1" i="1" dirty="0">
                <a:latin typeface="Invention"/>
                <a:ea typeface="+mj-ea"/>
                <a:cs typeface="+mj-cs"/>
              </a:rPr>
              <a:t>Malassezia </a:t>
            </a:r>
            <a:r>
              <a:rPr lang="en-US" sz="1800" b="1" i="1" dirty="0" err="1">
                <a:latin typeface="Invention"/>
                <a:ea typeface="+mj-ea"/>
                <a:cs typeface="+mj-cs"/>
              </a:rPr>
              <a:t>pachydermatis</a:t>
            </a:r>
            <a:r>
              <a:rPr lang="en-US" sz="1800" b="1" dirty="0">
                <a:latin typeface="Invention"/>
                <a:ea typeface="+mj-ea"/>
                <a:cs typeface="+mj-cs"/>
              </a:rPr>
              <a:t>) and bacteria (</a:t>
            </a:r>
            <a:r>
              <a:rPr lang="en-US" sz="1800" b="1" i="1" dirty="0">
                <a:latin typeface="Invention"/>
                <a:ea typeface="+mj-ea"/>
                <a:cs typeface="+mj-cs"/>
              </a:rPr>
              <a:t>Staphylococcus </a:t>
            </a:r>
            <a:r>
              <a:rPr lang="en-US" sz="1800" b="1" i="1" dirty="0" err="1">
                <a:latin typeface="Invention"/>
                <a:ea typeface="+mj-ea"/>
                <a:cs typeface="+mj-cs"/>
              </a:rPr>
              <a:t>pseudintermedius</a:t>
            </a:r>
            <a:r>
              <a:rPr lang="en-US" sz="1800" b="1" i="1" dirty="0">
                <a:latin typeface="Invention"/>
                <a:ea typeface="+mj-ea"/>
                <a:cs typeface="+mj-cs"/>
              </a:rPr>
              <a:t> </a:t>
            </a:r>
            <a:r>
              <a:rPr lang="en-US" sz="1800" b="1" dirty="0">
                <a:latin typeface="Invention"/>
                <a:ea typeface="+mj-ea"/>
                <a:cs typeface="+mj-cs"/>
              </a:rPr>
              <a:t>and</a:t>
            </a:r>
            <a:r>
              <a:rPr lang="en-US" sz="1800" b="1" i="1" dirty="0">
                <a:latin typeface="Invention"/>
                <a:ea typeface="+mj-ea"/>
                <a:cs typeface="+mj-cs"/>
              </a:rPr>
              <a:t> Pseudomonas aeruginosa</a:t>
            </a:r>
            <a:r>
              <a:rPr lang="en-US" sz="1800" b="1" dirty="0">
                <a:latin typeface="Invention"/>
                <a:ea typeface="+mj-ea"/>
                <a:cs typeface="+mj-cs"/>
              </a:rPr>
              <a:t>) in dogs</a:t>
            </a:r>
            <a:r>
              <a:rPr lang="en-US" sz="1800" b="1" baseline="30000" dirty="0">
                <a:latin typeface="Invention"/>
                <a:ea typeface="+mj-ea"/>
                <a:cs typeface="+mj-cs"/>
              </a:rPr>
              <a:t>1</a:t>
            </a:r>
            <a:endParaRPr lang="en-US" sz="1800" b="1" baseline="30000" dirty="0">
              <a:latin typeface="Invention"/>
            </a:endParaRPr>
          </a:p>
        </p:txBody>
      </p:sp>
      <p:pic>
        <p:nvPicPr>
          <p:cNvPr id="2" name="Picture 1" descr="A logo for a company&#10;&#10;Description automatically generated">
            <a:extLst>
              <a:ext uri="{FF2B5EF4-FFF2-40B4-BE49-F238E27FC236}">
                <a16:creationId xmlns:a16="http://schemas.microsoft.com/office/drawing/2014/main" id="{07D13A99-E4A4-1435-2721-86CA4F47E3E3}"/>
              </a:ext>
            </a:extLst>
          </p:cNvPr>
          <p:cNvPicPr>
            <a:picLocks noChangeAspect="1"/>
          </p:cNvPicPr>
          <p:nvPr/>
        </p:nvPicPr>
        <p:blipFill>
          <a:blip r:embed="rId4"/>
          <a:stretch>
            <a:fillRect/>
          </a:stretch>
        </p:blipFill>
        <p:spPr>
          <a:xfrm>
            <a:off x="10064495" y="6256366"/>
            <a:ext cx="1193543" cy="473017"/>
          </a:xfrm>
          <a:prstGeom prst="rect">
            <a:avLst/>
          </a:prstGeom>
        </p:spPr>
      </p:pic>
      <p:pic>
        <p:nvPicPr>
          <p:cNvPr id="3" name="Picture 2">
            <a:extLst>
              <a:ext uri="{FF2B5EF4-FFF2-40B4-BE49-F238E27FC236}">
                <a16:creationId xmlns:a16="http://schemas.microsoft.com/office/drawing/2014/main" id="{932256F6-EE7F-4013-4493-4B1A5A31FB82}"/>
              </a:ext>
            </a:extLst>
          </p:cNvPr>
          <p:cNvPicPr>
            <a:picLocks noChangeAspect="1"/>
          </p:cNvPicPr>
          <p:nvPr/>
        </p:nvPicPr>
        <p:blipFill>
          <a:blip r:embed="rId5"/>
          <a:stretch>
            <a:fillRect/>
          </a:stretch>
        </p:blipFill>
        <p:spPr>
          <a:xfrm>
            <a:off x="0" y="6102405"/>
            <a:ext cx="12192000" cy="31695"/>
          </a:xfrm>
          <a:prstGeom prst="rect">
            <a:avLst/>
          </a:prstGeom>
        </p:spPr>
      </p:pic>
      <p:pic>
        <p:nvPicPr>
          <p:cNvPr id="8" name="Picture 7">
            <a:extLst>
              <a:ext uri="{FF2B5EF4-FFF2-40B4-BE49-F238E27FC236}">
                <a16:creationId xmlns:a16="http://schemas.microsoft.com/office/drawing/2014/main" id="{898F067B-F436-23D1-B3FC-AB4A9480EF16}"/>
              </a:ext>
            </a:extLst>
          </p:cNvPr>
          <p:cNvPicPr>
            <a:picLocks noChangeAspect="1"/>
          </p:cNvPicPr>
          <p:nvPr/>
        </p:nvPicPr>
        <p:blipFill>
          <a:blip r:embed="rId6"/>
          <a:srcRect l="27241" t="28810" r="28057" b="28703"/>
          <a:stretch/>
        </p:blipFill>
        <p:spPr>
          <a:xfrm>
            <a:off x="7014640" y="1029184"/>
            <a:ext cx="3973785" cy="3776990"/>
          </a:xfrm>
          <a:prstGeom prst="rect">
            <a:avLst/>
          </a:prstGeom>
        </p:spPr>
      </p:pic>
      <p:sp>
        <p:nvSpPr>
          <p:cNvPr id="6" name="Title 5">
            <a:extLst>
              <a:ext uri="{FF2B5EF4-FFF2-40B4-BE49-F238E27FC236}">
                <a16:creationId xmlns:a16="http://schemas.microsoft.com/office/drawing/2014/main" id="{1B2E634E-45D0-B2EE-6A64-7CC4743BB425}"/>
              </a:ext>
            </a:extLst>
          </p:cNvPr>
          <p:cNvSpPr txBox="1">
            <a:spLocks/>
          </p:cNvSpPr>
          <p:nvPr/>
        </p:nvSpPr>
        <p:spPr>
          <a:xfrm>
            <a:off x="350350" y="6303552"/>
            <a:ext cx="9431603" cy="40579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0" i="0" kern="1200">
                <a:solidFill>
                  <a:schemeClr val="bg1"/>
                </a:solidFill>
                <a:latin typeface="Invention Light" panose="020B0403020008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00" b="1"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Reference:  1. </a:t>
            </a:r>
            <a:r>
              <a:rPr kumimoji="0" lang="en-US" sz="700" b="0"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Freedom of Information Summary, NADA 141-600. </a:t>
            </a:r>
          </a:p>
        </p:txBody>
      </p:sp>
    </p:spTree>
    <p:extLst>
      <p:ext uri="{BB962C8B-B14F-4D97-AF65-F5344CB8AC3E}">
        <p14:creationId xmlns:p14="http://schemas.microsoft.com/office/powerpoint/2010/main" val="107719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668161-E6D3-B2EF-35FA-660A177B7871}"/>
              </a:ext>
            </a:extLst>
          </p:cNvPr>
          <p:cNvSpPr/>
          <p:nvPr/>
        </p:nvSpPr>
        <p:spPr>
          <a:xfrm>
            <a:off x="0" y="0"/>
            <a:ext cx="12192000" cy="6134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02B7B98E-7BD7-FB92-CF98-82256C88A108}"/>
              </a:ext>
            </a:extLst>
          </p:cNvPr>
          <p:cNvSpPr>
            <a:spLocks noGrp="1"/>
          </p:cNvSpPr>
          <p:nvPr>
            <p:ph type="title"/>
          </p:nvPr>
        </p:nvSpPr>
        <p:spPr>
          <a:xfrm>
            <a:off x="402336" y="722377"/>
            <a:ext cx="9439496" cy="787924"/>
          </a:xfrm>
        </p:spPr>
        <p:txBody>
          <a:bodyPr lIns="91440" tIns="45720" rIns="91440" bIns="45720" anchor="t" anchorCtr="0">
            <a:normAutofit/>
          </a:bodyPr>
          <a:lstStyle/>
          <a:p>
            <a:r>
              <a:rPr lang="en-US" sz="3200" b="0">
                <a:solidFill>
                  <a:schemeClr val="bg1"/>
                </a:solidFill>
              </a:rPr>
              <a:t>Our latest innovation</a:t>
            </a:r>
          </a:p>
        </p:txBody>
      </p:sp>
      <p:sp>
        <p:nvSpPr>
          <p:cNvPr id="6" name="Text Placeholder 5">
            <a:extLst>
              <a:ext uri="{FF2B5EF4-FFF2-40B4-BE49-F238E27FC236}">
                <a16:creationId xmlns:a16="http://schemas.microsoft.com/office/drawing/2014/main" id="{EA510187-7DA6-F7F9-0BCA-F45963D749FF}"/>
              </a:ext>
            </a:extLst>
          </p:cNvPr>
          <p:cNvSpPr>
            <a:spLocks noGrp="1"/>
          </p:cNvSpPr>
          <p:nvPr>
            <p:ph type="body" sz="quarter" idx="10"/>
          </p:nvPr>
        </p:nvSpPr>
        <p:spPr>
          <a:xfrm>
            <a:off x="487823" y="1618488"/>
            <a:ext cx="7079028" cy="2490155"/>
          </a:xfrm>
        </p:spPr>
        <p:txBody>
          <a:bodyPr vert="horz" lIns="0" tIns="0" rIns="0" bIns="0" rtlCol="0" anchor="t">
            <a:noAutofit/>
          </a:bodyPr>
          <a:lstStyle/>
          <a:p>
            <a:pPr>
              <a:lnSpc>
                <a:spcPct val="100000"/>
              </a:lnSpc>
              <a:spcBef>
                <a:spcPts val="1200"/>
              </a:spcBef>
            </a:pPr>
            <a:r>
              <a:rPr lang="en-GB" sz="1800" b="1" dirty="0">
                <a:solidFill>
                  <a:schemeClr val="bg1"/>
                </a:solidFill>
                <a:latin typeface="Invention"/>
              </a:rPr>
              <a:t>Preservative-free, in-clinic </a:t>
            </a:r>
            <a:r>
              <a:rPr lang="en-GB" sz="1800" b="1" dirty="0" err="1">
                <a:solidFill>
                  <a:schemeClr val="bg1"/>
                </a:solidFill>
                <a:latin typeface="Invention"/>
              </a:rPr>
              <a:t>otic</a:t>
            </a:r>
            <a:r>
              <a:rPr lang="en-GB" sz="1800" b="1" dirty="0">
                <a:solidFill>
                  <a:schemeClr val="bg1"/>
                </a:solidFill>
                <a:latin typeface="Invention"/>
              </a:rPr>
              <a:t> suspension for a single dose </a:t>
            </a:r>
            <a:br>
              <a:rPr lang="en-GB" sz="1800" b="1" dirty="0">
                <a:latin typeface="Invention" panose="020B0503020008020204" pitchFamily="34" charset="0"/>
              </a:rPr>
            </a:br>
            <a:r>
              <a:rPr lang="en-GB" sz="1800" b="1" dirty="0">
                <a:solidFill>
                  <a:schemeClr val="bg1"/>
                </a:solidFill>
                <a:latin typeface="Invention"/>
              </a:rPr>
              <a:t>(0.8 mL) per ear treatment containing</a:t>
            </a:r>
          </a:p>
          <a:p>
            <a:pPr marL="850265" lvl="1" indent="-283210">
              <a:lnSpc>
                <a:spcPct val="100000"/>
              </a:lnSpc>
              <a:spcBef>
                <a:spcPts val="1200"/>
              </a:spcBef>
            </a:pPr>
            <a:r>
              <a:rPr lang="en-GB" dirty="0">
                <a:solidFill>
                  <a:schemeClr val="bg1"/>
                </a:solidFill>
                <a:latin typeface="Invention"/>
              </a:rPr>
              <a:t>Gentamicin 		6.88 mg</a:t>
            </a:r>
          </a:p>
          <a:p>
            <a:pPr marL="850265" lvl="1" indent="-283210">
              <a:lnSpc>
                <a:spcPct val="100000"/>
              </a:lnSpc>
              <a:spcBef>
                <a:spcPts val="1200"/>
              </a:spcBef>
            </a:pPr>
            <a:r>
              <a:rPr lang="en-GB" dirty="0">
                <a:solidFill>
                  <a:schemeClr val="bg1"/>
                </a:solidFill>
                <a:latin typeface="Invention"/>
              </a:rPr>
              <a:t>Posaconazole		2.08 mg</a:t>
            </a:r>
          </a:p>
          <a:p>
            <a:pPr marL="850265" lvl="1" indent="-283210">
              <a:lnSpc>
                <a:spcPct val="100000"/>
              </a:lnSpc>
              <a:spcBef>
                <a:spcPts val="1200"/>
              </a:spcBef>
              <a:spcAft>
                <a:spcPts val="1200"/>
              </a:spcAft>
            </a:pPr>
            <a:r>
              <a:rPr lang="en-GB" dirty="0">
                <a:solidFill>
                  <a:schemeClr val="bg1"/>
                </a:solidFill>
                <a:latin typeface="Invention"/>
              </a:rPr>
              <a:t>Mometasone furoate 	1.68 mg</a:t>
            </a:r>
          </a:p>
          <a:p>
            <a:pPr>
              <a:lnSpc>
                <a:spcPct val="100000"/>
              </a:lnSpc>
              <a:spcBef>
                <a:spcPts val="1200"/>
              </a:spcBef>
            </a:pPr>
            <a:r>
              <a:rPr lang="en-GB" sz="1800" b="1" dirty="0">
                <a:solidFill>
                  <a:schemeClr val="bg1"/>
                </a:solidFill>
                <a:latin typeface="Invention"/>
              </a:rPr>
              <a:t>Multidose bottle including 20 doses and 20 syringes </a:t>
            </a:r>
            <a:br>
              <a:rPr lang="en-GB" sz="1800" b="1" dirty="0">
                <a:latin typeface="Invention" panose="020B0503020008020204" pitchFamily="34" charset="0"/>
              </a:rPr>
            </a:br>
            <a:r>
              <a:rPr lang="en-GB" sz="1800" b="1" dirty="0">
                <a:solidFill>
                  <a:schemeClr val="bg1"/>
                </a:solidFill>
                <a:latin typeface="Invention"/>
              </a:rPr>
              <a:t>(1 with press-in bottle adapter attached)</a:t>
            </a:r>
          </a:p>
          <a:p>
            <a:pPr>
              <a:lnSpc>
                <a:spcPct val="100000"/>
              </a:lnSpc>
              <a:spcBef>
                <a:spcPts val="1200"/>
              </a:spcBef>
            </a:pPr>
            <a:endParaRPr lang="en-US" sz="1800" b="1" dirty="0">
              <a:solidFill>
                <a:schemeClr val="bg1"/>
              </a:solidFill>
              <a:latin typeface="Invention" panose="020B0503020008020204" pitchFamily="34" charset="0"/>
            </a:endParaRPr>
          </a:p>
        </p:txBody>
      </p:sp>
      <p:pic>
        <p:nvPicPr>
          <p:cNvPr id="9" name="Picture 8">
            <a:extLst>
              <a:ext uri="{FF2B5EF4-FFF2-40B4-BE49-F238E27FC236}">
                <a16:creationId xmlns:a16="http://schemas.microsoft.com/office/drawing/2014/main" id="{3ECE9CAA-E703-9FB5-490B-55DE1AFF9E57}"/>
              </a:ext>
            </a:extLst>
          </p:cNvPr>
          <p:cNvPicPr>
            <a:picLocks noChangeAspect="1"/>
          </p:cNvPicPr>
          <p:nvPr/>
        </p:nvPicPr>
        <p:blipFill>
          <a:blip r:embed="rId3"/>
          <a:stretch>
            <a:fillRect/>
          </a:stretch>
        </p:blipFill>
        <p:spPr>
          <a:xfrm>
            <a:off x="0" y="6102405"/>
            <a:ext cx="12192000" cy="31695"/>
          </a:xfrm>
          <a:prstGeom prst="rect">
            <a:avLst/>
          </a:prstGeom>
        </p:spPr>
      </p:pic>
      <p:pic>
        <p:nvPicPr>
          <p:cNvPr id="8" name="Picture 7">
            <a:extLst>
              <a:ext uri="{FF2B5EF4-FFF2-40B4-BE49-F238E27FC236}">
                <a16:creationId xmlns:a16="http://schemas.microsoft.com/office/drawing/2014/main" id="{BD900C67-DE42-A7B9-4DE3-33B62AF69084}"/>
              </a:ext>
            </a:extLst>
          </p:cNvPr>
          <p:cNvPicPr>
            <a:picLocks noChangeAspect="1"/>
          </p:cNvPicPr>
          <p:nvPr/>
        </p:nvPicPr>
        <p:blipFill>
          <a:blip r:embed="rId4">
            <a:extLst>
              <a:ext uri="{28A0092B-C50C-407E-A947-70E740481C1C}">
                <a14:useLocalDpi xmlns:a14="http://schemas.microsoft.com/office/drawing/2010/main" val="0"/>
              </a:ext>
            </a:extLst>
          </a:blip>
          <a:srcRect l="-162" t="395" r="10754" b="-2297"/>
          <a:stretch/>
        </p:blipFill>
        <p:spPr>
          <a:xfrm>
            <a:off x="4151870" y="971366"/>
            <a:ext cx="8052830" cy="5162734"/>
          </a:xfrm>
          <a:prstGeom prst="rect">
            <a:avLst/>
          </a:prstGeom>
        </p:spPr>
      </p:pic>
      <p:sp>
        <p:nvSpPr>
          <p:cNvPr id="11" name="TextBox 10">
            <a:extLst>
              <a:ext uri="{FF2B5EF4-FFF2-40B4-BE49-F238E27FC236}">
                <a16:creationId xmlns:a16="http://schemas.microsoft.com/office/drawing/2014/main" id="{98C10E8D-27CA-0DC0-5F15-B1674A4571EE}"/>
              </a:ext>
            </a:extLst>
          </p:cNvPr>
          <p:cNvSpPr txBox="1"/>
          <p:nvPr/>
        </p:nvSpPr>
        <p:spPr>
          <a:xfrm>
            <a:off x="7566851" y="5518432"/>
            <a:ext cx="1696212"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solidFill>
                <a:effectLst/>
                <a:uLnTx/>
                <a:uFillTx/>
                <a:latin typeface="Invention Light" panose="020B0403020008020204" pitchFamily="34" charset="0"/>
                <a:ea typeface="+mn-ea"/>
                <a:cs typeface="+mn-cs"/>
              </a:rPr>
              <a:t>Modified for demonstration only. </a:t>
            </a:r>
            <a:br>
              <a:rPr kumimoji="0" lang="en-US" sz="800" b="0" i="0" u="none" strike="noStrike" kern="1200" cap="none" spc="0" normalizeH="0" baseline="0" noProof="0">
                <a:ln>
                  <a:noFill/>
                </a:ln>
                <a:solidFill>
                  <a:srgbClr val="FFFFFF"/>
                </a:solidFill>
                <a:effectLst/>
                <a:uLnTx/>
                <a:uFillTx/>
                <a:latin typeface="Invention Light" panose="020B0403020008020204" pitchFamily="34" charset="0"/>
                <a:ea typeface="+mn-ea"/>
                <a:cs typeface="+mn-cs"/>
              </a:rPr>
            </a:br>
            <a:r>
              <a:rPr kumimoji="0" lang="en-US" sz="800" b="0" i="0" u="none" strike="noStrike" kern="1200" cap="none" spc="0" normalizeH="0" baseline="0" noProof="0">
                <a:ln>
                  <a:noFill/>
                </a:ln>
                <a:solidFill>
                  <a:srgbClr val="FFFFFF"/>
                </a:solidFill>
                <a:effectLst/>
                <a:uLnTx/>
                <a:uFillTx/>
                <a:latin typeface="Invention Light" panose="020B0403020008020204" pitchFamily="34" charset="0"/>
                <a:ea typeface="+mn-ea"/>
                <a:cs typeface="+mn-cs"/>
              </a:rPr>
              <a:t>Do not remove top of box.</a:t>
            </a:r>
          </a:p>
        </p:txBody>
      </p:sp>
    </p:spTree>
    <p:extLst>
      <p:ext uri="{BB962C8B-B14F-4D97-AF65-F5344CB8AC3E}">
        <p14:creationId xmlns:p14="http://schemas.microsoft.com/office/powerpoint/2010/main" val="80242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D479AB-4FF6-ECB1-0A95-EBA2CECAA254}"/>
              </a:ext>
            </a:extLst>
          </p:cNvPr>
          <p:cNvSpPr>
            <a:spLocks noGrp="1"/>
          </p:cNvSpPr>
          <p:nvPr>
            <p:ph type="title"/>
          </p:nvPr>
        </p:nvSpPr>
        <p:spPr>
          <a:xfrm>
            <a:off x="402336" y="722376"/>
            <a:ext cx="9692640" cy="813177"/>
          </a:xfrm>
        </p:spPr>
        <p:txBody>
          <a:bodyPr lIns="91440" tIns="45720" rIns="91440" bIns="45720" anchor="t" anchorCtr="0"/>
          <a:lstStyle/>
          <a:p>
            <a:r>
              <a:rPr lang="en-US" sz="3200" b="0">
                <a:latin typeface="Invention"/>
              </a:rPr>
              <a:t>Superior triple-action formulation</a:t>
            </a:r>
            <a:endParaRPr lang="en-US"/>
          </a:p>
        </p:txBody>
      </p:sp>
      <p:sp>
        <p:nvSpPr>
          <p:cNvPr id="2" name="TextBox 1">
            <a:extLst>
              <a:ext uri="{FF2B5EF4-FFF2-40B4-BE49-F238E27FC236}">
                <a16:creationId xmlns:a16="http://schemas.microsoft.com/office/drawing/2014/main" id="{B5DAFB3D-151A-8BE6-0800-D0EC44477843}"/>
              </a:ext>
            </a:extLst>
          </p:cNvPr>
          <p:cNvSpPr txBox="1"/>
          <p:nvPr/>
        </p:nvSpPr>
        <p:spPr>
          <a:xfrm>
            <a:off x="2345337" y="6154805"/>
            <a:ext cx="762046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1" i="0" u="none" strike="noStrike" kern="1200" cap="none" spc="0" normalizeH="0" baseline="0" noProof="0" dirty="0">
                <a:ln>
                  <a:noFill/>
                </a:ln>
                <a:solidFill>
                  <a:srgbClr val="5E5E5E"/>
                </a:solidFill>
                <a:effectLst/>
                <a:uLnTx/>
                <a:uFillTx/>
                <a:latin typeface="Invention"/>
                <a:ea typeface="+mn-ea"/>
                <a:cs typeface="+mn-cs"/>
              </a:rPr>
              <a:t>References: 1.</a:t>
            </a:r>
            <a:r>
              <a:rPr kumimoji="0" lang="en-US" sz="600" b="0" i="0" u="none" strike="noStrike" kern="1200" cap="none" spc="0" normalizeH="0" baseline="0" noProof="0" dirty="0">
                <a:ln>
                  <a:noFill/>
                </a:ln>
                <a:solidFill>
                  <a:srgbClr val="5E5E5E"/>
                </a:solidFill>
                <a:effectLst/>
                <a:uLnTx/>
                <a:uFillTx/>
                <a:latin typeface="Invention"/>
                <a:ea typeface="+mn-ea"/>
                <a:cs typeface="+mn-cs"/>
              </a:rPr>
              <a:t>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Lyskova</a:t>
            </a:r>
            <a:r>
              <a:rPr kumimoji="0" lang="en-US" sz="600" b="0" i="0" u="none" strike="noStrike" kern="1200" cap="none" spc="0" normalizeH="0" baseline="0" noProof="0" dirty="0">
                <a:ln>
                  <a:noFill/>
                </a:ln>
                <a:solidFill>
                  <a:srgbClr val="5E5E5E"/>
                </a:solidFill>
                <a:effectLst/>
                <a:uLnTx/>
                <a:uFillTx/>
                <a:latin typeface="Invention"/>
                <a:ea typeface="+mn-ea"/>
                <a:cs typeface="+mn-cs"/>
              </a:rPr>
              <a:t> P,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Vydrzalova</a:t>
            </a:r>
            <a:r>
              <a:rPr kumimoji="0" lang="en-US" sz="600" b="0" i="0" u="none" strike="noStrike" kern="1200" cap="none" spc="0" normalizeH="0" baseline="0" noProof="0" dirty="0">
                <a:ln>
                  <a:noFill/>
                </a:ln>
                <a:solidFill>
                  <a:srgbClr val="5E5E5E"/>
                </a:solidFill>
                <a:effectLst/>
                <a:uLnTx/>
                <a:uFillTx/>
                <a:latin typeface="Invention"/>
                <a:ea typeface="+mn-ea"/>
                <a:cs typeface="+mn-cs"/>
              </a:rPr>
              <a:t> M,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Mazurova</a:t>
            </a:r>
            <a:r>
              <a:rPr kumimoji="0" lang="en-US" sz="600" b="0" i="0" u="none" strike="noStrike" kern="1200" cap="none" spc="0" normalizeH="0" baseline="0" noProof="0" dirty="0">
                <a:ln>
                  <a:noFill/>
                </a:ln>
                <a:solidFill>
                  <a:srgbClr val="5E5E5E"/>
                </a:solidFill>
                <a:effectLst/>
                <a:uLnTx/>
                <a:uFillTx/>
                <a:latin typeface="Invention"/>
                <a:ea typeface="+mn-ea"/>
                <a:cs typeface="+mn-cs"/>
              </a:rPr>
              <a:t> J. Identification and antimicrobial susceptibility of bacteria and yeasts isolated from healthy dogs and dogs with otitis externa. </a:t>
            </a:r>
            <a:r>
              <a:rPr kumimoji="0" lang="en-US" sz="600" b="0" i="1" u="none" strike="noStrike" kern="1200" cap="none" spc="0" normalizeH="0" baseline="0" noProof="0" dirty="0">
                <a:ln>
                  <a:noFill/>
                </a:ln>
                <a:solidFill>
                  <a:srgbClr val="5E5E5E"/>
                </a:solidFill>
                <a:effectLst/>
                <a:uLnTx/>
                <a:uFillTx/>
                <a:latin typeface="Invention"/>
                <a:ea typeface="+mn-ea"/>
                <a:cs typeface="+mn-cs"/>
              </a:rPr>
              <a:t>J Vet Med A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Physiol</a:t>
            </a:r>
            <a:r>
              <a:rPr kumimoji="0" lang="en-US" sz="600" b="0" i="1" u="none" strike="noStrike" kern="1200" cap="none" spc="0" normalizeH="0" baseline="0" noProof="0" dirty="0">
                <a:ln>
                  <a:noFill/>
                </a:ln>
                <a:solidFill>
                  <a:srgbClr val="5E5E5E"/>
                </a:solidFill>
                <a:effectLst/>
                <a:uLnTx/>
                <a:uFillTx/>
                <a:latin typeface="Invention"/>
                <a:ea typeface="+mn-ea"/>
                <a:cs typeface="+mn-cs"/>
              </a:rPr>
              <a:t>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Pathol</a:t>
            </a:r>
            <a:r>
              <a:rPr kumimoji="0" lang="en-US" sz="600" b="0" i="1" u="none" strike="noStrike" kern="1200" cap="none" spc="0" normalizeH="0" baseline="0" noProof="0" dirty="0">
                <a:ln>
                  <a:noFill/>
                </a:ln>
                <a:solidFill>
                  <a:srgbClr val="5E5E5E"/>
                </a:solidFill>
                <a:effectLst/>
                <a:uLnTx/>
                <a:uFillTx/>
                <a:latin typeface="Invention"/>
                <a:ea typeface="+mn-ea"/>
                <a:cs typeface="+mn-cs"/>
              </a:rPr>
              <a:t> Clin Me</a:t>
            </a:r>
            <a:r>
              <a:rPr kumimoji="0" lang="en-US" sz="600" b="0" i="0" u="none" strike="noStrike" kern="1200" cap="none" spc="0" normalizeH="0" baseline="0" noProof="0" dirty="0">
                <a:ln>
                  <a:noFill/>
                </a:ln>
                <a:solidFill>
                  <a:srgbClr val="5E5E5E"/>
                </a:solidFill>
                <a:effectLst/>
                <a:uLnTx/>
                <a:uFillTx/>
                <a:latin typeface="Invention"/>
                <a:ea typeface="+mn-ea"/>
                <a:cs typeface="+mn-cs"/>
              </a:rPr>
              <a:t>d. 2007;54(10):559-563</a:t>
            </a:r>
            <a:r>
              <a:rPr kumimoji="0" lang="en-US" sz="600" b="1" i="0" u="none" strike="noStrike" kern="1200" cap="none" spc="0" normalizeH="0" baseline="0" noProof="0" dirty="0">
                <a:ln>
                  <a:noFill/>
                </a:ln>
                <a:solidFill>
                  <a:srgbClr val="5E5E5E"/>
                </a:solidFill>
                <a:effectLst/>
                <a:uLnTx/>
                <a:uFillTx/>
                <a:latin typeface="Invention"/>
                <a:ea typeface="+mn-ea"/>
                <a:cs typeface="+mn-cs"/>
              </a:rPr>
              <a:t> 2. </a:t>
            </a:r>
            <a:r>
              <a:rPr kumimoji="0" lang="en-US" sz="600" b="0" i="0" u="none" strike="noStrike" kern="1200" cap="none" spc="0" normalizeH="0" baseline="0" noProof="0" dirty="0">
                <a:ln>
                  <a:noFill/>
                </a:ln>
                <a:solidFill>
                  <a:srgbClr val="5E5E5E"/>
                </a:solidFill>
                <a:effectLst/>
                <a:uLnTx/>
                <a:uFillTx/>
                <a:latin typeface="Invention"/>
                <a:ea typeface="+mn-ea"/>
                <a:cs typeface="+mn-cs"/>
              </a:rPr>
              <a:t>Paterson S. Topical ear treatment-options, indications and limitations of current therapy. </a:t>
            </a:r>
            <a:r>
              <a:rPr kumimoji="0" lang="en-US" sz="600" b="0" i="1" u="none" strike="noStrike" kern="1200" cap="none" spc="0" normalizeH="0" baseline="0" noProof="0" dirty="0">
                <a:ln>
                  <a:noFill/>
                </a:ln>
                <a:solidFill>
                  <a:srgbClr val="5E5E5E"/>
                </a:solidFill>
                <a:effectLst/>
                <a:uLnTx/>
                <a:uFillTx/>
                <a:latin typeface="Invention"/>
                <a:ea typeface="+mn-ea"/>
                <a:cs typeface="+mn-cs"/>
              </a:rPr>
              <a:t>Small Anim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Pract</a:t>
            </a:r>
            <a:r>
              <a:rPr kumimoji="0" lang="en-US" sz="600" b="0" i="0" u="none" strike="noStrike" kern="1200" cap="none" spc="0" normalizeH="0" baseline="0" noProof="0" dirty="0">
                <a:ln>
                  <a:noFill/>
                </a:ln>
                <a:solidFill>
                  <a:srgbClr val="5E5E5E"/>
                </a:solidFill>
                <a:effectLst/>
                <a:uLnTx/>
                <a:uFillTx/>
                <a:latin typeface="Invention"/>
                <a:ea typeface="+mn-ea"/>
                <a:cs typeface="+mn-cs"/>
              </a:rPr>
              <a:t>. 2016;57:668-678.</a:t>
            </a:r>
            <a:r>
              <a:rPr kumimoji="0" lang="en-US" sz="600" b="1" i="0" u="none" strike="noStrike" kern="1200" cap="none" spc="0" normalizeH="0" baseline="0" noProof="0" dirty="0">
                <a:ln>
                  <a:noFill/>
                </a:ln>
                <a:solidFill>
                  <a:srgbClr val="5E5E5E"/>
                </a:solidFill>
                <a:effectLst/>
                <a:uLnTx/>
                <a:uFillTx/>
                <a:latin typeface="Invention"/>
                <a:ea typeface="+mn-ea"/>
                <a:cs typeface="+mn-cs"/>
              </a:rPr>
              <a:t> 3</a:t>
            </a:r>
            <a:r>
              <a:rPr kumimoji="0" lang="en-US" sz="600" b="0" i="0" u="none" strike="noStrike" kern="1200" cap="none" spc="0" normalizeH="0" baseline="0" noProof="0" dirty="0">
                <a:ln>
                  <a:noFill/>
                </a:ln>
                <a:solidFill>
                  <a:srgbClr val="5E5E5E"/>
                </a:solidFill>
                <a:effectLst/>
                <a:uLnTx/>
                <a:uFillTx/>
                <a:latin typeface="Invention"/>
                <a:ea typeface="+mn-ea"/>
                <a:cs typeface="+mn-cs"/>
              </a:rPr>
              <a:t>.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Bourely</a:t>
            </a:r>
            <a:r>
              <a:rPr kumimoji="0" lang="en-US" sz="600" b="0" i="0" u="none" strike="noStrike" kern="1200" cap="none" spc="0" normalizeH="0" baseline="0" noProof="0" dirty="0">
                <a:ln>
                  <a:noFill/>
                </a:ln>
                <a:solidFill>
                  <a:srgbClr val="5E5E5E"/>
                </a:solidFill>
                <a:effectLst/>
                <a:uLnTx/>
                <a:uFillTx/>
                <a:latin typeface="Invention"/>
                <a:ea typeface="+mn-ea"/>
                <a:cs typeface="+mn-cs"/>
              </a:rPr>
              <a:t> C, Cazeau G,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Jarrige</a:t>
            </a:r>
            <a:r>
              <a:rPr kumimoji="0" lang="en-US" sz="600" b="0" i="0" u="none" strike="noStrike" kern="1200" cap="none" spc="0" normalizeH="0" baseline="0" noProof="0" dirty="0">
                <a:ln>
                  <a:noFill/>
                </a:ln>
                <a:solidFill>
                  <a:srgbClr val="5E5E5E"/>
                </a:solidFill>
                <a:effectLst/>
                <a:uLnTx/>
                <a:uFillTx/>
                <a:latin typeface="Invention"/>
                <a:ea typeface="+mn-ea"/>
                <a:cs typeface="+mn-cs"/>
              </a:rPr>
              <a:t> N, et al. Antimicrobial resistance patterns of bacteria isolated from dogs with otitis. </a:t>
            </a:r>
            <a:r>
              <a:rPr kumimoji="0" lang="en-US" sz="600" b="0" i="1" u="none" strike="noStrike" kern="1200" cap="none" spc="0" normalizeH="0" baseline="0" noProof="0" dirty="0">
                <a:ln>
                  <a:noFill/>
                </a:ln>
                <a:solidFill>
                  <a:srgbClr val="5E5E5E"/>
                </a:solidFill>
                <a:effectLst/>
                <a:uLnTx/>
                <a:uFillTx/>
                <a:latin typeface="Invention"/>
                <a:ea typeface="+mn-ea"/>
                <a:cs typeface="+mn-cs"/>
              </a:rPr>
              <a:t>Epidemiol Infect.</a:t>
            </a:r>
            <a:r>
              <a:rPr kumimoji="0" lang="en-US" sz="600" b="0" i="0" u="none" strike="noStrike" kern="1200" cap="none" spc="0" normalizeH="0" baseline="0" noProof="0" dirty="0">
                <a:ln>
                  <a:noFill/>
                </a:ln>
                <a:solidFill>
                  <a:srgbClr val="5E5E5E"/>
                </a:solidFill>
                <a:effectLst/>
                <a:uLnTx/>
                <a:uFillTx/>
                <a:latin typeface="Invention"/>
                <a:ea typeface="+mn-ea"/>
                <a:cs typeface="+mn-cs"/>
              </a:rPr>
              <a:t> 2019;147:e121. doi:10.1017/S0950268818003278 </a:t>
            </a:r>
            <a:r>
              <a:rPr kumimoji="0" lang="en-US" sz="600" b="1" i="0" u="none" strike="noStrike" kern="1200" cap="none" spc="0" normalizeH="0" baseline="0" noProof="0" dirty="0">
                <a:ln>
                  <a:noFill/>
                </a:ln>
                <a:solidFill>
                  <a:srgbClr val="5E5E5E"/>
                </a:solidFill>
                <a:effectLst/>
                <a:uLnTx/>
                <a:uFillTx/>
                <a:latin typeface="Invention"/>
                <a:ea typeface="+mn-ea"/>
                <a:cs typeface="+mn-cs"/>
              </a:rPr>
              <a:t>4.</a:t>
            </a:r>
            <a:r>
              <a:rPr kumimoji="0" lang="en-US" sz="600" b="0" i="0" u="none" strike="noStrike" kern="1200" cap="none" spc="0" normalizeH="0" baseline="0" noProof="0" dirty="0">
                <a:ln>
                  <a:noFill/>
                </a:ln>
                <a:solidFill>
                  <a:srgbClr val="5E5E5E"/>
                </a:solidFill>
                <a:effectLst/>
                <a:uLnTx/>
                <a:uFillTx/>
                <a:latin typeface="Invention"/>
                <a:ea typeface="+mn-ea"/>
                <a:cs typeface="+mn-cs"/>
              </a:rPr>
              <a:t> Ludwig C, de Jong A,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Moyaert</a:t>
            </a:r>
            <a:r>
              <a:rPr kumimoji="0" lang="en-US" sz="600" b="0" i="0" u="none" strike="noStrike" kern="1200" cap="none" spc="0" normalizeH="0" baseline="0" noProof="0" dirty="0">
                <a:ln>
                  <a:noFill/>
                </a:ln>
                <a:solidFill>
                  <a:srgbClr val="5E5E5E"/>
                </a:solidFill>
                <a:effectLst/>
                <a:uLnTx/>
                <a:uFillTx/>
                <a:latin typeface="Invention"/>
                <a:ea typeface="+mn-ea"/>
                <a:cs typeface="+mn-cs"/>
              </a:rPr>
              <a:t> H, et al. Antimicrobial susceptibility monitoring of dermatological bacterial pathogens isolated from diseased dogs and cats across Europe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ComPath</a:t>
            </a:r>
            <a:r>
              <a:rPr kumimoji="0" lang="en-US" sz="600" b="0" i="0" u="none" strike="noStrike" kern="1200" cap="none" spc="0" normalizeH="0" baseline="0" noProof="0" dirty="0">
                <a:ln>
                  <a:noFill/>
                </a:ln>
                <a:solidFill>
                  <a:srgbClr val="5E5E5E"/>
                </a:solidFill>
                <a:effectLst/>
                <a:uLnTx/>
                <a:uFillTx/>
                <a:latin typeface="Invention"/>
                <a:ea typeface="+mn-ea"/>
                <a:cs typeface="+mn-cs"/>
              </a:rPr>
              <a:t> results).</a:t>
            </a:r>
            <a:r>
              <a:rPr kumimoji="0" lang="en-US" sz="600" b="0" i="1" u="none" strike="noStrike" kern="1200" cap="none" spc="0" normalizeH="0" baseline="0" noProof="0" dirty="0">
                <a:ln>
                  <a:noFill/>
                </a:ln>
                <a:solidFill>
                  <a:srgbClr val="5E5E5E"/>
                </a:solidFill>
                <a:effectLst/>
                <a:uLnTx/>
                <a:uFillTx/>
                <a:latin typeface="Invention"/>
                <a:ea typeface="+mn-ea"/>
                <a:cs typeface="+mn-cs"/>
              </a:rPr>
              <a:t> J Appl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Microbiol</a:t>
            </a:r>
            <a:r>
              <a:rPr kumimoji="0" lang="en-US" sz="600" b="0" i="0" u="none" strike="noStrike" kern="1200" cap="none" spc="0" normalizeH="0" baseline="0" noProof="0" dirty="0">
                <a:ln>
                  <a:noFill/>
                </a:ln>
                <a:solidFill>
                  <a:srgbClr val="5E5E5E"/>
                </a:solidFill>
                <a:effectLst/>
                <a:uLnTx/>
                <a:uFillTx/>
                <a:latin typeface="Invention"/>
                <a:ea typeface="+mn-ea"/>
                <a:cs typeface="+mn-cs"/>
              </a:rPr>
              <a:t>. 2016;121(5):1254-1267. doi:10.1111/ jam.13287 </a:t>
            </a:r>
            <a:r>
              <a:rPr kumimoji="0" lang="en-US" sz="600" b="1" i="0" u="none" strike="noStrike" kern="1200" cap="none" spc="0" normalizeH="0" baseline="0" noProof="0" dirty="0">
                <a:ln>
                  <a:noFill/>
                </a:ln>
                <a:solidFill>
                  <a:srgbClr val="5E5E5E"/>
                </a:solidFill>
                <a:effectLst/>
                <a:uLnTx/>
                <a:uFillTx/>
                <a:latin typeface="Invention"/>
                <a:ea typeface="+mn-ea"/>
                <a:cs typeface="+mn-cs"/>
              </a:rPr>
              <a:t> 5.</a:t>
            </a:r>
            <a:r>
              <a:rPr kumimoji="0" lang="en-US" sz="600" b="0" i="0" u="none" strike="noStrike" kern="1200" cap="none" spc="0" normalizeH="0" baseline="0" noProof="0" dirty="0">
                <a:ln>
                  <a:noFill/>
                </a:ln>
                <a:solidFill>
                  <a:srgbClr val="5E5E5E"/>
                </a:solidFill>
                <a:effectLst/>
                <a:uLnTx/>
                <a:uFillTx/>
                <a:latin typeface="Invention"/>
                <a:ea typeface="+mn-ea"/>
                <a:cs typeface="+mn-cs"/>
              </a:rPr>
              <a:t> Bourdeau P, Marchand AM, Etore F. </a:t>
            </a:r>
            <a:r>
              <a:rPr kumimoji="0" lang="en-US" sz="600" b="0" i="1" u="none" strike="noStrike" kern="1200" cap="none" spc="0" normalizeH="0" baseline="0" noProof="0" dirty="0">
                <a:ln>
                  <a:noFill/>
                </a:ln>
                <a:solidFill>
                  <a:srgbClr val="5E5E5E"/>
                </a:solidFill>
                <a:effectLst/>
                <a:uLnTx/>
                <a:uFillTx/>
                <a:latin typeface="Invention"/>
                <a:ea typeface="+mn-ea"/>
                <a:cs typeface="+mn-cs"/>
              </a:rPr>
              <a:t>In vitro </a:t>
            </a:r>
            <a:r>
              <a:rPr kumimoji="0" lang="en-US" sz="600" b="0" i="0" u="none" strike="noStrike" kern="1200" cap="none" spc="0" normalizeH="0" baseline="0" noProof="0" dirty="0">
                <a:ln>
                  <a:noFill/>
                </a:ln>
                <a:solidFill>
                  <a:srgbClr val="5E5E5E"/>
                </a:solidFill>
                <a:effectLst/>
                <a:uLnTx/>
                <a:uFillTx/>
                <a:latin typeface="Invention"/>
                <a:ea typeface="+mn-ea"/>
                <a:cs typeface="+mn-cs"/>
              </a:rPr>
              <a:t>activity of posaconazole and other antifungals against</a:t>
            </a:r>
            <a:r>
              <a:rPr kumimoji="0" lang="en-US" sz="600" b="0" i="1" u="none" strike="noStrike" kern="1200" cap="none" spc="0" normalizeH="0" baseline="0" noProof="0" dirty="0">
                <a:ln>
                  <a:noFill/>
                </a:ln>
                <a:solidFill>
                  <a:srgbClr val="5E5E5E"/>
                </a:solidFill>
                <a:effectLst/>
                <a:uLnTx/>
                <a:uFillTx/>
                <a:latin typeface="Invention"/>
                <a:ea typeface="+mn-ea"/>
                <a:cs typeface="+mn-cs"/>
              </a:rPr>
              <a:t>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Malasezzia</a:t>
            </a:r>
            <a:r>
              <a:rPr kumimoji="0" lang="en-US" sz="600" b="0" i="1" u="none" strike="noStrike" kern="1200" cap="none" spc="0" normalizeH="0" baseline="0" noProof="0" dirty="0">
                <a:ln>
                  <a:noFill/>
                </a:ln>
                <a:solidFill>
                  <a:srgbClr val="5E5E5E"/>
                </a:solidFill>
                <a:effectLst/>
                <a:uLnTx/>
                <a:uFillTx/>
                <a:latin typeface="Invention"/>
                <a:ea typeface="+mn-ea"/>
                <a:cs typeface="+mn-cs"/>
              </a:rPr>
              <a:t>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pachydermatis</a:t>
            </a:r>
            <a:r>
              <a:rPr kumimoji="0" lang="en-US" sz="600" b="0" i="1" u="none" strike="noStrike" kern="1200" cap="none" spc="0" normalizeH="0" baseline="0" noProof="0" dirty="0">
                <a:ln>
                  <a:noFill/>
                </a:ln>
                <a:solidFill>
                  <a:srgbClr val="5E5E5E"/>
                </a:solidFill>
                <a:effectLst/>
                <a:uLnTx/>
                <a:uFillTx/>
                <a:latin typeface="Invention"/>
                <a:ea typeface="+mn-ea"/>
                <a:cs typeface="+mn-cs"/>
              </a:rPr>
              <a:t> </a:t>
            </a:r>
            <a:r>
              <a:rPr kumimoji="0" lang="en-US" sz="600" b="0" i="0" u="none" strike="noStrike" kern="1200" cap="none" spc="0" normalizeH="0" baseline="0" noProof="0" dirty="0">
                <a:ln>
                  <a:noFill/>
                </a:ln>
                <a:solidFill>
                  <a:srgbClr val="5E5E5E"/>
                </a:solidFill>
                <a:effectLst/>
                <a:uLnTx/>
                <a:uFillTx/>
                <a:latin typeface="Invention"/>
                <a:ea typeface="+mn-ea"/>
                <a:cs typeface="+mn-cs"/>
              </a:rPr>
              <a:t>isolated from dogs. </a:t>
            </a:r>
            <a:r>
              <a:rPr kumimoji="0" lang="en-US" sz="600" b="0" i="1" u="none" strike="noStrike" kern="1200" cap="none" spc="0" normalizeH="0" baseline="0" noProof="0" dirty="0">
                <a:ln>
                  <a:noFill/>
                </a:ln>
                <a:solidFill>
                  <a:srgbClr val="5E5E5E"/>
                </a:solidFill>
                <a:effectLst/>
                <a:uLnTx/>
                <a:uFillTx/>
                <a:latin typeface="Invention"/>
                <a:ea typeface="+mn-ea"/>
                <a:cs typeface="+mn-cs"/>
              </a:rPr>
              <a:t>Vet Dermatol.</a:t>
            </a:r>
            <a:r>
              <a:rPr kumimoji="0" lang="en-US" sz="600" b="0" i="0" u="none" strike="noStrike" kern="1200" cap="none" spc="0" normalizeH="0" baseline="0" noProof="0" dirty="0">
                <a:ln>
                  <a:noFill/>
                </a:ln>
                <a:solidFill>
                  <a:srgbClr val="5E5E5E"/>
                </a:solidFill>
                <a:effectLst/>
                <a:uLnTx/>
                <a:uFillTx/>
                <a:latin typeface="Invention"/>
                <a:ea typeface="+mn-ea"/>
                <a:cs typeface="+mn-cs"/>
              </a:rPr>
              <a:t> 2004;15:46 doi:10.1111/j.13653164.2004.00414_17.x. </a:t>
            </a:r>
            <a:r>
              <a:rPr kumimoji="0" lang="en-US" sz="600" b="1" i="0" u="none" strike="noStrike" kern="1200" cap="none" spc="0" normalizeH="0" baseline="0" noProof="0" dirty="0">
                <a:ln>
                  <a:noFill/>
                </a:ln>
                <a:solidFill>
                  <a:srgbClr val="5E5E5E"/>
                </a:solidFill>
                <a:effectLst/>
                <a:uLnTx/>
                <a:uFillTx/>
                <a:latin typeface="Invention"/>
                <a:ea typeface="+mn-ea"/>
                <a:cs typeface="+mn-cs"/>
              </a:rPr>
              <a:t>6.</a:t>
            </a:r>
            <a:r>
              <a:rPr kumimoji="0" lang="en-US" sz="600" b="0" i="0" u="none" strike="noStrike" kern="1200" cap="none" spc="0" normalizeH="0" baseline="0" noProof="0" dirty="0">
                <a:ln>
                  <a:noFill/>
                </a:ln>
                <a:solidFill>
                  <a:srgbClr val="5E5E5E"/>
                </a:solidFill>
                <a:effectLst/>
                <a:uLnTx/>
                <a:uFillTx/>
                <a:latin typeface="Invention"/>
                <a:ea typeface="+mn-ea"/>
                <a:cs typeface="+mn-cs"/>
              </a:rPr>
              <a:t> Peano A, Johnson E,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Chiavassa</a:t>
            </a:r>
            <a:r>
              <a:rPr kumimoji="0" lang="en-US" sz="600" b="0" i="0" u="none" strike="noStrike" kern="1200" cap="none" spc="0" normalizeH="0" baseline="0" noProof="0" dirty="0">
                <a:ln>
                  <a:noFill/>
                </a:ln>
                <a:solidFill>
                  <a:srgbClr val="5E5E5E"/>
                </a:solidFill>
                <a:effectLst/>
                <a:uLnTx/>
                <a:uFillTx/>
                <a:latin typeface="Invention"/>
                <a:ea typeface="+mn-ea"/>
                <a:cs typeface="+mn-cs"/>
              </a:rPr>
              <a:t> E,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Tizzani</a:t>
            </a:r>
            <a:r>
              <a:rPr kumimoji="0" lang="en-US" sz="600" b="0" i="0" u="none" strike="noStrike" kern="1200" cap="none" spc="0" normalizeH="0" baseline="0" noProof="0" dirty="0">
                <a:ln>
                  <a:noFill/>
                </a:ln>
                <a:solidFill>
                  <a:srgbClr val="5E5E5E"/>
                </a:solidFill>
                <a:effectLst/>
                <a:uLnTx/>
                <a:uFillTx/>
                <a:latin typeface="Invention"/>
                <a:ea typeface="+mn-ea"/>
                <a:cs typeface="+mn-cs"/>
              </a:rPr>
              <a:t> P, Guillot J, </a:t>
            </a:r>
            <a:r>
              <a:rPr kumimoji="0" lang="en-US" sz="600" b="0" i="0" u="none" strike="noStrike" kern="1200" cap="none" spc="0" normalizeH="0" baseline="0" noProof="0" dirty="0" err="1">
                <a:ln>
                  <a:noFill/>
                </a:ln>
                <a:solidFill>
                  <a:srgbClr val="5E5E5E"/>
                </a:solidFill>
                <a:effectLst/>
                <a:uLnTx/>
                <a:uFillTx/>
                <a:latin typeface="Invention"/>
                <a:ea typeface="+mn-ea"/>
                <a:cs typeface="+mn-cs"/>
              </a:rPr>
              <a:t>Pasquetti</a:t>
            </a:r>
            <a:r>
              <a:rPr kumimoji="0" lang="en-US" sz="600" b="0" i="0" u="none" strike="noStrike" kern="1200" cap="none" spc="0" normalizeH="0" baseline="0" noProof="0" dirty="0">
                <a:ln>
                  <a:noFill/>
                </a:ln>
                <a:solidFill>
                  <a:srgbClr val="5E5E5E"/>
                </a:solidFill>
                <a:effectLst/>
                <a:uLnTx/>
                <a:uFillTx/>
                <a:latin typeface="Invention"/>
                <a:ea typeface="+mn-ea"/>
                <a:cs typeface="+mn-cs"/>
              </a:rPr>
              <a:t> M. Antifungal resistance regarding</a:t>
            </a:r>
            <a:r>
              <a:rPr kumimoji="0" lang="en-US" sz="600" b="0" i="1" u="none" strike="noStrike" kern="1200" cap="none" spc="0" normalizeH="0" baseline="0" noProof="0" dirty="0">
                <a:ln>
                  <a:noFill/>
                </a:ln>
                <a:solidFill>
                  <a:srgbClr val="5E5E5E"/>
                </a:solidFill>
                <a:effectLst/>
                <a:uLnTx/>
                <a:uFillTx/>
                <a:latin typeface="Invention"/>
                <a:ea typeface="+mn-ea"/>
                <a:cs typeface="+mn-cs"/>
              </a:rPr>
              <a:t> Malassezia </a:t>
            </a:r>
            <a:r>
              <a:rPr kumimoji="0" lang="en-US" sz="600" b="0" i="1" u="none" strike="noStrike" kern="1200" cap="none" spc="0" normalizeH="0" baseline="0" noProof="0" dirty="0" err="1">
                <a:ln>
                  <a:noFill/>
                </a:ln>
                <a:solidFill>
                  <a:srgbClr val="5E5E5E"/>
                </a:solidFill>
                <a:effectLst/>
                <a:uLnTx/>
                <a:uFillTx/>
                <a:latin typeface="Invention"/>
                <a:ea typeface="+mn-ea"/>
                <a:cs typeface="+mn-cs"/>
              </a:rPr>
              <a:t>pachydermatis</a:t>
            </a:r>
            <a:r>
              <a:rPr kumimoji="0" lang="en-US" sz="600" b="0" i="0" u="none" strike="noStrike" kern="1200" cap="none" spc="0" normalizeH="0" baseline="0" noProof="0" dirty="0">
                <a:ln>
                  <a:noFill/>
                </a:ln>
                <a:solidFill>
                  <a:srgbClr val="5E5E5E"/>
                </a:solidFill>
                <a:effectLst/>
                <a:uLnTx/>
                <a:uFillTx/>
                <a:latin typeface="Invention"/>
                <a:ea typeface="+mn-ea"/>
                <a:cs typeface="+mn-cs"/>
              </a:rPr>
              <a:t>: Where are we now?</a:t>
            </a:r>
            <a:r>
              <a:rPr kumimoji="0" lang="en-US" sz="600" b="0" i="1" u="none" strike="noStrike" kern="1200" cap="none" spc="0" normalizeH="0" baseline="0" noProof="0" dirty="0">
                <a:ln>
                  <a:noFill/>
                </a:ln>
                <a:solidFill>
                  <a:srgbClr val="5E5E5E"/>
                </a:solidFill>
                <a:effectLst/>
                <a:uLnTx/>
                <a:uFillTx/>
                <a:latin typeface="Invention"/>
                <a:ea typeface="+mn-ea"/>
                <a:cs typeface="+mn-cs"/>
              </a:rPr>
              <a:t> J. Fungi.</a:t>
            </a:r>
            <a:r>
              <a:rPr kumimoji="0" lang="en-US" sz="600" b="0" i="0" u="none" strike="noStrike" kern="1200" cap="none" spc="0" normalizeH="0" baseline="0" noProof="0" dirty="0">
                <a:ln>
                  <a:noFill/>
                </a:ln>
                <a:solidFill>
                  <a:srgbClr val="5E5E5E"/>
                </a:solidFill>
                <a:effectLst/>
                <a:uLnTx/>
                <a:uFillTx/>
                <a:latin typeface="Invention"/>
                <a:ea typeface="+mn-ea"/>
                <a:cs typeface="+mn-cs"/>
              </a:rPr>
              <a:t> 2020;6(2):93 doi:10.3390/jof6020093. </a:t>
            </a:r>
          </a:p>
        </p:txBody>
      </p:sp>
      <p:pic>
        <p:nvPicPr>
          <p:cNvPr id="5" name="Picture 4">
            <a:extLst>
              <a:ext uri="{FF2B5EF4-FFF2-40B4-BE49-F238E27FC236}">
                <a16:creationId xmlns:a16="http://schemas.microsoft.com/office/drawing/2014/main" id="{9CFDA88A-A531-867D-D31B-66E9A246E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26" y="1535553"/>
            <a:ext cx="10985855" cy="4125018"/>
          </a:xfrm>
          <a:prstGeom prst="rect">
            <a:avLst/>
          </a:prstGeom>
        </p:spPr>
      </p:pic>
    </p:spTree>
    <p:extLst>
      <p:ext uri="{BB962C8B-B14F-4D97-AF65-F5344CB8AC3E}">
        <p14:creationId xmlns:p14="http://schemas.microsoft.com/office/powerpoint/2010/main" val="410376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D7A2E927-C8DC-451B-BD02-41A51F0A5C72}"/>
              </a:ext>
            </a:extLst>
          </p:cNvPr>
          <p:cNvSpPr>
            <a:spLocks noGrp="1"/>
          </p:cNvSpPr>
          <p:nvPr>
            <p:ph idx="1"/>
          </p:nvPr>
        </p:nvSpPr>
        <p:spPr>
          <a:xfrm>
            <a:off x="479612" y="2497489"/>
            <a:ext cx="2804361" cy="441914"/>
          </a:xfrm>
        </p:spPr>
        <p:txBody>
          <a:bodyPr/>
          <a:lstStyle/>
          <a:p>
            <a:pPr marL="0" indent="0" algn="ctr">
              <a:buNone/>
            </a:pPr>
            <a:r>
              <a:rPr lang="en-GB" sz="1800">
                <a:solidFill>
                  <a:schemeClr val="tx1"/>
                </a:solidFill>
                <a:latin typeface="Invention" panose="020B0503020008020204" pitchFamily="34" charset="0"/>
              </a:rPr>
              <a:t>372 client-owned dogs</a:t>
            </a:r>
            <a:endParaRPr lang="en-US" sz="1800">
              <a:solidFill>
                <a:schemeClr val="tx1"/>
              </a:solidFill>
              <a:latin typeface="Invention" panose="020B0503020008020204" pitchFamily="34" charset="0"/>
            </a:endParaRPr>
          </a:p>
        </p:txBody>
      </p:sp>
      <p:sp>
        <p:nvSpPr>
          <p:cNvPr id="2" name="Content Placeholder 1">
            <a:extLst>
              <a:ext uri="{FF2B5EF4-FFF2-40B4-BE49-F238E27FC236}">
                <a16:creationId xmlns:a16="http://schemas.microsoft.com/office/drawing/2014/main" id="{F6FE9AD0-38A7-466E-93E5-A03BEB8ECFFA}"/>
              </a:ext>
            </a:extLst>
          </p:cNvPr>
          <p:cNvSpPr>
            <a:spLocks noGrp="1"/>
          </p:cNvSpPr>
          <p:nvPr>
            <p:ph idx="15"/>
          </p:nvPr>
        </p:nvSpPr>
        <p:spPr>
          <a:xfrm>
            <a:off x="3283972" y="2497489"/>
            <a:ext cx="2804361" cy="424091"/>
          </a:xfrm>
        </p:spPr>
        <p:txBody>
          <a:bodyPr vert="horz" lIns="91440" tIns="45720" rIns="91440" bIns="45720" rtlCol="0" anchor="t">
            <a:noAutofit/>
          </a:bodyPr>
          <a:lstStyle/>
          <a:p>
            <a:pPr marL="0" indent="0" algn="ctr">
              <a:buNone/>
            </a:pPr>
            <a:r>
              <a:rPr lang="en-GB" sz="1800">
                <a:solidFill>
                  <a:schemeClr val="accent3"/>
                </a:solidFill>
                <a:latin typeface="Invention"/>
                <a:cs typeface="Times New Roman"/>
              </a:rPr>
              <a:t>weighing 5.2 – 151.6 lb</a:t>
            </a:r>
            <a:endParaRPr lang="en-GB" sz="1800">
              <a:solidFill>
                <a:schemeClr val="accent3"/>
              </a:solidFill>
              <a:latin typeface="Invention" panose="020B0503020008020204" pitchFamily="34" charset="0"/>
              <a:cs typeface="Times New Roman" panose="02020603050405020304" pitchFamily="18" charset="0"/>
            </a:endParaRPr>
          </a:p>
        </p:txBody>
      </p:sp>
      <p:sp>
        <p:nvSpPr>
          <p:cNvPr id="7" name="Content Placeholder 6">
            <a:extLst>
              <a:ext uri="{FF2B5EF4-FFF2-40B4-BE49-F238E27FC236}">
                <a16:creationId xmlns:a16="http://schemas.microsoft.com/office/drawing/2014/main" id="{A24ADE2B-74F8-4C26-AF63-7F756E049B9C}"/>
              </a:ext>
            </a:extLst>
          </p:cNvPr>
          <p:cNvSpPr>
            <a:spLocks noGrp="1"/>
          </p:cNvSpPr>
          <p:nvPr>
            <p:ph idx="14"/>
          </p:nvPr>
        </p:nvSpPr>
        <p:spPr>
          <a:xfrm>
            <a:off x="6088332" y="2497489"/>
            <a:ext cx="2804361" cy="458206"/>
          </a:xfrm>
        </p:spPr>
        <p:txBody>
          <a:bodyPr/>
          <a:lstStyle/>
          <a:p>
            <a:pPr marL="0" indent="0" algn="ctr">
              <a:buNone/>
            </a:pPr>
            <a:r>
              <a:rPr lang="en-GB" sz="1800">
                <a:solidFill>
                  <a:schemeClr val="accent2"/>
                </a:solidFill>
                <a:latin typeface="Invention" panose="020B0503020008020204" pitchFamily="34" charset="0"/>
              </a:rPr>
              <a:t>12 weeks -15 years old</a:t>
            </a:r>
            <a:endParaRPr lang="en-US" sz="1800">
              <a:solidFill>
                <a:schemeClr val="accent2"/>
              </a:solidFill>
              <a:latin typeface="Invention" panose="020B0503020008020204" pitchFamily="34" charset="0"/>
            </a:endParaRPr>
          </a:p>
        </p:txBody>
      </p:sp>
      <p:sp>
        <p:nvSpPr>
          <p:cNvPr id="16" name="Textfeld 15">
            <a:extLst>
              <a:ext uri="{FF2B5EF4-FFF2-40B4-BE49-F238E27FC236}">
                <a16:creationId xmlns:a16="http://schemas.microsoft.com/office/drawing/2014/main" id="{17AB3FD7-516E-4242-ADE4-CDC06A05F38E}"/>
              </a:ext>
            </a:extLst>
          </p:cNvPr>
          <p:cNvSpPr txBox="1"/>
          <p:nvPr/>
        </p:nvSpPr>
        <p:spPr>
          <a:xfrm>
            <a:off x="8892692" y="2497489"/>
            <a:ext cx="2804360" cy="8956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de-DE" sz="1800" b="0" i="0" u="none" strike="noStrike" kern="1200" cap="none" spc="0" normalizeH="0" baseline="0" noProof="0">
                <a:ln>
                  <a:noFill/>
                </a:ln>
                <a:solidFill>
                  <a:srgbClr val="FFFFFF"/>
                </a:solidFill>
                <a:effectLst/>
                <a:uLnTx/>
                <a:uFillTx/>
                <a:latin typeface="Invention" panose="020B0503020008020204" pitchFamily="34" charset="0"/>
                <a:ea typeface="+mn-ea"/>
                <a:cs typeface="Times New Roman" panose="02020603050405020304" pitchFamily="18" charset="0"/>
              </a:rPr>
              <a:t>65.5% bilateral </a:t>
            </a:r>
            <a:r>
              <a:rPr kumimoji="0" lang="de-DE" sz="1800" b="0" i="0" u="none" strike="noStrike" kern="1200" cap="none" spc="0" normalizeH="0" baseline="0" noProof="0" err="1">
                <a:ln>
                  <a:noFill/>
                </a:ln>
                <a:solidFill>
                  <a:srgbClr val="FFFFFF"/>
                </a:solidFill>
                <a:effectLst/>
                <a:uLnTx/>
                <a:uFillTx/>
                <a:latin typeface="Invention" panose="020B0503020008020204" pitchFamily="34" charset="0"/>
                <a:ea typeface="+mn-ea"/>
                <a:cs typeface="Times New Roman" panose="02020603050405020304" pitchFamily="18" charset="0"/>
              </a:rPr>
              <a:t>otitis</a:t>
            </a:r>
            <a:endParaRPr kumimoji="0" lang="de-DE" sz="1800" b="0" i="0" u="none" strike="noStrike" kern="1200" cap="none" spc="0" normalizeH="0" baseline="0" noProof="0">
              <a:ln>
                <a:noFill/>
              </a:ln>
              <a:solidFill>
                <a:srgbClr val="FFFFFF"/>
              </a:solidFill>
              <a:effectLst/>
              <a:uLnTx/>
              <a:uFillTx/>
              <a:latin typeface="Invention" panose="020B0503020008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srgbClr val="FFFFFF"/>
                </a:solidFill>
                <a:effectLst/>
                <a:uLnTx/>
                <a:uFillTx/>
                <a:latin typeface="Invention" panose="020B0503020008020204" pitchFamily="34" charset="0"/>
                <a:ea typeface="+mn-ea"/>
                <a:cs typeface="Times New Roman" panose="02020603050405020304" pitchFamily="18" charset="0"/>
              </a:rPr>
              <a:t>34.4% unilateral </a:t>
            </a:r>
            <a:r>
              <a:rPr kumimoji="0" lang="de-DE" sz="1800" b="0" i="0" u="none" strike="noStrike" kern="1200" cap="none" spc="0" normalizeH="0" baseline="0" noProof="0" err="1">
                <a:ln>
                  <a:noFill/>
                </a:ln>
                <a:solidFill>
                  <a:srgbClr val="FFFFFF"/>
                </a:solidFill>
                <a:effectLst/>
                <a:uLnTx/>
                <a:uFillTx/>
                <a:latin typeface="Invention" panose="020B0503020008020204" pitchFamily="34" charset="0"/>
                <a:ea typeface="+mn-ea"/>
                <a:cs typeface="Times New Roman" panose="02020603050405020304" pitchFamily="18" charset="0"/>
              </a:rPr>
              <a:t>otitis</a:t>
            </a:r>
            <a:endParaRPr kumimoji="0" lang="de-DE" sz="1800" b="0" i="0" u="none" strike="noStrike" kern="1200" cap="none" spc="0" normalizeH="0" baseline="0" noProof="0">
              <a:ln>
                <a:noFill/>
              </a:ln>
              <a:solidFill>
                <a:srgbClr val="FFFFFF"/>
              </a:solidFill>
              <a:effectLst/>
              <a:uLnTx/>
              <a:uFillTx/>
              <a:latin typeface="Invention" panose="020B0503020008020204" pitchFamily="34"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Invention" panose="020B0503020008020204" pitchFamily="34" charset="0"/>
              <a:ea typeface="+mn-ea"/>
              <a:cs typeface="+mn-cs"/>
            </a:endParaRPr>
          </a:p>
        </p:txBody>
      </p:sp>
      <p:pic>
        <p:nvPicPr>
          <p:cNvPr id="6" name="Picture 5" descr="A picture containing sunburst chart&#10;&#10;Description automatically generated">
            <a:extLst>
              <a:ext uri="{FF2B5EF4-FFF2-40B4-BE49-F238E27FC236}">
                <a16:creationId xmlns:a16="http://schemas.microsoft.com/office/drawing/2014/main" id="{A3F3DD57-6BCB-4964-9CBC-560C1FEDB510}"/>
              </a:ext>
            </a:extLst>
          </p:cNvPr>
          <p:cNvPicPr>
            <a:picLocks noChangeAspect="1"/>
          </p:cNvPicPr>
          <p:nvPr/>
        </p:nvPicPr>
        <p:blipFill>
          <a:blip r:embed="rId3"/>
          <a:stretch>
            <a:fillRect/>
          </a:stretch>
        </p:blipFill>
        <p:spPr>
          <a:xfrm>
            <a:off x="9501061" y="3319615"/>
            <a:ext cx="1587621" cy="1587621"/>
          </a:xfrm>
          <a:prstGeom prst="rect">
            <a:avLst/>
          </a:prstGeom>
        </p:spPr>
      </p:pic>
      <p:pic>
        <p:nvPicPr>
          <p:cNvPr id="18" name="Picture 17" descr="A blue dog with a thumbs up&#10;&#10;AI-generated content may be incorrect.">
            <a:extLst>
              <a:ext uri="{FF2B5EF4-FFF2-40B4-BE49-F238E27FC236}">
                <a16:creationId xmlns:a16="http://schemas.microsoft.com/office/drawing/2014/main" id="{322592F5-7BCC-5F14-4148-FEAEA53D1B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844" y="3177669"/>
            <a:ext cx="1763660" cy="1542214"/>
          </a:xfrm>
          <a:prstGeom prst="rect">
            <a:avLst/>
          </a:prstGeom>
        </p:spPr>
      </p:pic>
      <p:pic>
        <p:nvPicPr>
          <p:cNvPr id="21" name="Picture 20" descr="A yellow calendar with black squares&#10;&#10;AI-generated content may be incorrect.">
            <a:extLst>
              <a:ext uri="{FF2B5EF4-FFF2-40B4-BE49-F238E27FC236}">
                <a16:creationId xmlns:a16="http://schemas.microsoft.com/office/drawing/2014/main" id="{C025D21A-2206-E406-2D4B-7E706F3C26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4579" y="3253620"/>
            <a:ext cx="1587622" cy="1506771"/>
          </a:xfrm>
          <a:prstGeom prst="rect">
            <a:avLst/>
          </a:prstGeom>
        </p:spPr>
      </p:pic>
      <p:pic>
        <p:nvPicPr>
          <p:cNvPr id="23" name="Picture 22" descr="A purple scale with black background&#10;&#10;AI-generated content may be incorrect.">
            <a:extLst>
              <a:ext uri="{FF2B5EF4-FFF2-40B4-BE49-F238E27FC236}">
                <a16:creationId xmlns:a16="http://schemas.microsoft.com/office/drawing/2014/main" id="{FDD46CEE-58A5-7CB3-ACD1-8BC5607B28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5661" y="3135139"/>
            <a:ext cx="1849425" cy="1625252"/>
          </a:xfrm>
          <a:prstGeom prst="rect">
            <a:avLst/>
          </a:prstGeom>
        </p:spPr>
      </p:pic>
      <p:sp>
        <p:nvSpPr>
          <p:cNvPr id="24" name="TextBox 23">
            <a:extLst>
              <a:ext uri="{FF2B5EF4-FFF2-40B4-BE49-F238E27FC236}">
                <a16:creationId xmlns:a16="http://schemas.microsoft.com/office/drawing/2014/main" id="{33CE63E2-57C9-1547-2133-A5DFD27A5A76}"/>
              </a:ext>
            </a:extLst>
          </p:cNvPr>
          <p:cNvSpPr txBox="1"/>
          <p:nvPr/>
        </p:nvSpPr>
        <p:spPr>
          <a:xfrm>
            <a:off x="4375355" y="5474363"/>
            <a:ext cx="7430067" cy="461665"/>
          </a:xfrm>
          <a:prstGeom prst="rect">
            <a:avLst/>
          </a:prstGeom>
          <a:solidFill>
            <a:schemeClr val="bg1"/>
          </a:solid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5E5E5E"/>
                </a:solidFill>
                <a:effectLst/>
                <a:uLnTx/>
                <a:uFillTx/>
                <a:latin typeface="Calibri" panose="020F0502020204030204"/>
                <a:ea typeface="+mn-ea"/>
                <a:cs typeface="+mn-cs"/>
              </a:rPr>
              <a:t>Largest US canine otitis study in past 30+ years</a:t>
            </a:r>
          </a:p>
        </p:txBody>
      </p:sp>
      <p:sp>
        <p:nvSpPr>
          <p:cNvPr id="25" name="Title 3">
            <a:extLst>
              <a:ext uri="{FF2B5EF4-FFF2-40B4-BE49-F238E27FC236}">
                <a16:creationId xmlns:a16="http://schemas.microsoft.com/office/drawing/2014/main" id="{955B6D17-1EAC-8A45-2AE8-241287B5FC32}"/>
              </a:ext>
            </a:extLst>
          </p:cNvPr>
          <p:cNvSpPr txBox="1">
            <a:spLocks/>
          </p:cNvSpPr>
          <p:nvPr/>
        </p:nvSpPr>
        <p:spPr>
          <a:xfrm>
            <a:off x="400467" y="722674"/>
            <a:ext cx="5911843" cy="585016"/>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t>US Field Study</a:t>
            </a:r>
            <a:r>
              <a:rPr kumimoji="0" lang="en-US" sz="3200" b="0" i="0" u="none" strike="noStrike" kern="1200" cap="none" spc="0" normalizeH="0" baseline="30000" noProof="0" dirty="0">
                <a:ln>
                  <a:noFill/>
                </a:ln>
                <a:solidFill>
                  <a:srgbClr val="3880C0"/>
                </a:solidFill>
                <a:effectLst/>
                <a:uLnTx/>
                <a:uFillTx/>
                <a:latin typeface="Invention" panose="020B0503020008020204" pitchFamily="34" charset="0"/>
                <a:ea typeface="+mj-ea"/>
                <a:cs typeface="+mj-cs"/>
              </a:rPr>
              <a:t>1</a:t>
            </a:r>
          </a:p>
        </p:txBody>
      </p:sp>
      <p:sp>
        <p:nvSpPr>
          <p:cNvPr id="4" name="Title 5">
            <a:extLst>
              <a:ext uri="{FF2B5EF4-FFF2-40B4-BE49-F238E27FC236}">
                <a16:creationId xmlns:a16="http://schemas.microsoft.com/office/drawing/2014/main" id="{9F51C264-0C8F-A273-EF0E-240C2F76800F}"/>
              </a:ext>
            </a:extLst>
          </p:cNvPr>
          <p:cNvSpPr txBox="1">
            <a:spLocks/>
          </p:cNvSpPr>
          <p:nvPr/>
        </p:nvSpPr>
        <p:spPr>
          <a:xfrm>
            <a:off x="2776799" y="6303552"/>
            <a:ext cx="7005154" cy="40579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0" i="0" kern="1200">
                <a:solidFill>
                  <a:schemeClr val="bg1"/>
                </a:solidFill>
                <a:latin typeface="Invention Light" panose="020B0403020008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00" b="1"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Reference:  1. </a:t>
            </a:r>
            <a:r>
              <a:rPr kumimoji="0" lang="en-US" sz="700" b="0"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Freedom of Information Summary, NADA 141-600. </a:t>
            </a:r>
          </a:p>
        </p:txBody>
      </p:sp>
    </p:spTree>
    <p:extLst>
      <p:ext uri="{BB962C8B-B14F-4D97-AF65-F5344CB8AC3E}">
        <p14:creationId xmlns:p14="http://schemas.microsoft.com/office/powerpoint/2010/main" val="1829048185"/>
      </p:ext>
    </p:extLst>
  </p:cSld>
  <p:clrMapOvr>
    <a:masterClrMapping/>
  </p:clrMapOvr>
  <mc:AlternateContent xmlns:mc="http://schemas.openxmlformats.org/markup-compatibility/2006" xmlns:p14="http://schemas.microsoft.com/office/powerpoint/2010/main">
    <mc:Choice Requires="p14">
      <p:transition spd="slow" p14:dur="2000" advTm="85391"/>
    </mc:Choice>
    <mc:Fallback xmlns="">
      <p:transition spd="slow" advTm="85391"/>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Placeholder 9">
            <a:extLst>
              <a:ext uri="{FF2B5EF4-FFF2-40B4-BE49-F238E27FC236}">
                <a16:creationId xmlns:a16="http://schemas.microsoft.com/office/drawing/2014/main" id="{999D492A-20B8-70F3-A982-48CA4A3F7556}"/>
              </a:ext>
            </a:extLst>
          </p:cNvPr>
          <p:cNvGraphicFramePr>
            <a:graphicFrameLocks noGrp="1"/>
          </p:cNvGraphicFramePr>
          <p:nvPr>
            <p:ph type="tbl" sz="quarter" idx="4294967295"/>
          </p:nvPr>
        </p:nvGraphicFramePr>
        <p:xfrm>
          <a:off x="1463373" y="1980035"/>
          <a:ext cx="8897676" cy="346733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Placeholder 2">
            <a:extLst>
              <a:ext uri="{FF2B5EF4-FFF2-40B4-BE49-F238E27FC236}">
                <a16:creationId xmlns:a16="http://schemas.microsoft.com/office/drawing/2014/main" id="{D864BDF7-87F1-5447-78D1-57C969B0791F}"/>
              </a:ext>
            </a:extLst>
          </p:cNvPr>
          <p:cNvSpPr txBox="1">
            <a:spLocks/>
          </p:cNvSpPr>
          <p:nvPr/>
        </p:nvSpPr>
        <p:spPr>
          <a:xfrm>
            <a:off x="9402914" y="5823222"/>
            <a:ext cx="2271561" cy="203319"/>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5E5E5E"/>
                </a:solidFill>
                <a:effectLst/>
                <a:uLnTx/>
                <a:uFillTx/>
                <a:latin typeface="Invention" panose="020B0503020008020204" pitchFamily="34" charset="0"/>
                <a:ea typeface="Verdana" panose="020B0604030504040204" pitchFamily="34" charset="0"/>
                <a:cs typeface="Times New Roman" panose="02020603050405020304" pitchFamily="18" charset="0"/>
              </a:rPr>
              <a:t>* Statistically significantly (</a:t>
            </a:r>
            <a:r>
              <a:rPr kumimoji="0" lang="en-US" sz="1000" b="0" i="1" u="none" strike="noStrike" kern="1200" cap="none" spc="0" normalizeH="0" baseline="0" noProof="0">
                <a:ln>
                  <a:noFill/>
                </a:ln>
                <a:solidFill>
                  <a:srgbClr val="5E5E5E"/>
                </a:solidFill>
                <a:effectLst/>
                <a:uLnTx/>
                <a:uFillTx/>
                <a:latin typeface="Invention" panose="020B0503020008020204" pitchFamily="34" charset="0"/>
                <a:ea typeface="Verdana" panose="020B0604030504040204" pitchFamily="34" charset="0"/>
                <a:cs typeface="Times New Roman" panose="02020603050405020304" pitchFamily="18" charset="0"/>
              </a:rPr>
              <a:t>P</a:t>
            </a:r>
            <a:r>
              <a:rPr kumimoji="0" lang="en-US" sz="1000" b="0" i="0" u="none" strike="noStrike" kern="1200" cap="none" spc="0" normalizeH="0" baseline="0" noProof="0">
                <a:ln>
                  <a:noFill/>
                </a:ln>
                <a:solidFill>
                  <a:srgbClr val="5E5E5E"/>
                </a:solidFill>
                <a:effectLst/>
                <a:uLnTx/>
                <a:uFillTx/>
                <a:latin typeface="Invention" panose="020B0503020008020204" pitchFamily="34" charset="0"/>
                <a:ea typeface="Verdana" panose="020B0604030504040204" pitchFamily="34" charset="0"/>
                <a:cs typeface="Times New Roman" panose="02020603050405020304" pitchFamily="18" charset="0"/>
              </a:rPr>
              <a:t>&lt;0.0001)</a:t>
            </a:r>
          </a:p>
        </p:txBody>
      </p:sp>
      <p:sp>
        <p:nvSpPr>
          <p:cNvPr id="6" name="Title 3">
            <a:extLst>
              <a:ext uri="{FF2B5EF4-FFF2-40B4-BE49-F238E27FC236}">
                <a16:creationId xmlns:a16="http://schemas.microsoft.com/office/drawing/2014/main" id="{40E1B48D-63DD-F2B8-55A0-5505B9A6CB81}"/>
              </a:ext>
            </a:extLst>
          </p:cNvPr>
          <p:cNvSpPr txBox="1">
            <a:spLocks/>
          </p:cNvSpPr>
          <p:nvPr/>
        </p:nvSpPr>
        <p:spPr>
          <a:xfrm>
            <a:off x="400467" y="722674"/>
            <a:ext cx="11274008" cy="967350"/>
          </a:xfrm>
          <a:prstGeom prst="rect">
            <a:avLst/>
          </a:prstGeom>
        </p:spPr>
        <p:txBody>
          <a:bodyPr lIns="91440" tIns="45720" rIns="91440" bIns="45720"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3880C0"/>
                </a:solidFill>
                <a:effectLst/>
                <a:uLnTx/>
                <a:uFillTx/>
                <a:latin typeface="Invention"/>
                <a:ea typeface="+mj-ea"/>
                <a:cs typeface="+mj-cs"/>
              </a:rPr>
              <a:t>The success rate in </a:t>
            </a:r>
            <a:r>
              <a:rPr kumimoji="0" lang="en-US" sz="3200" b="0" i="0" u="none" strike="noStrike" kern="1200" cap="none" spc="0" normalizeH="0" baseline="0" noProof="0" dirty="0" err="1">
                <a:ln>
                  <a:noFill/>
                </a:ln>
                <a:solidFill>
                  <a:srgbClr val="3880C0"/>
                </a:solidFill>
                <a:effectLst/>
                <a:uLnTx/>
                <a:uFillTx/>
                <a:latin typeface="Invention"/>
                <a:ea typeface="+mj-ea"/>
                <a:cs typeface="+mj-cs"/>
              </a:rPr>
              <a:t>Mometamax</a:t>
            </a:r>
            <a:r>
              <a:rPr kumimoji="0" lang="en-US" sz="3200" b="0" i="0" u="none" strike="noStrike" kern="1200" cap="none" spc="0" normalizeH="0" baseline="0" noProof="0" dirty="0">
                <a:ln>
                  <a:noFill/>
                </a:ln>
                <a:solidFill>
                  <a:srgbClr val="3880C0"/>
                </a:solidFill>
                <a:effectLst/>
                <a:uLnTx/>
                <a:uFillTx/>
                <a:latin typeface="Invention"/>
                <a:ea typeface="+mj-ea"/>
                <a:cs typeface="+mj-cs"/>
              </a:rPr>
              <a:t> Single-treated dogs </a:t>
            </a:r>
            <a:br>
              <a:rPr kumimoji="0" lang="en-US" sz="3200" b="0"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br>
            <a:r>
              <a:rPr kumimoji="0" lang="en-US" sz="3200" b="0" i="0" u="none" strike="noStrike" kern="1200" cap="none" spc="0" normalizeH="0" baseline="0" noProof="0" dirty="0">
                <a:ln>
                  <a:noFill/>
                </a:ln>
                <a:solidFill>
                  <a:srgbClr val="3880C0"/>
                </a:solidFill>
                <a:effectLst/>
                <a:uLnTx/>
                <a:uFillTx/>
                <a:latin typeface="Invention"/>
                <a:ea typeface="+mj-ea"/>
                <a:cs typeface="+mj-cs"/>
              </a:rPr>
              <a:t>was 80.5% compared with 19.6% in the control group</a:t>
            </a:r>
            <a:r>
              <a:rPr kumimoji="0" lang="en-US" sz="3200" b="0" i="0" u="none" strike="noStrike" kern="1200" cap="none" spc="0" normalizeH="0" baseline="30000" noProof="0" dirty="0">
                <a:ln>
                  <a:noFill/>
                </a:ln>
                <a:solidFill>
                  <a:srgbClr val="3880C0"/>
                </a:solidFill>
                <a:effectLst/>
                <a:uLnTx/>
                <a:uFillTx/>
                <a:latin typeface="Invention"/>
                <a:ea typeface="+mj-ea"/>
                <a:cs typeface="+mj-cs"/>
              </a:rPr>
              <a:t>1</a:t>
            </a:r>
          </a:p>
        </p:txBody>
      </p:sp>
      <p:sp>
        <p:nvSpPr>
          <p:cNvPr id="3" name="Title 3">
            <a:extLst>
              <a:ext uri="{FF2B5EF4-FFF2-40B4-BE49-F238E27FC236}">
                <a16:creationId xmlns:a16="http://schemas.microsoft.com/office/drawing/2014/main" id="{A472F46C-6896-BD14-95EC-F95022B3575F}"/>
              </a:ext>
            </a:extLst>
          </p:cNvPr>
          <p:cNvSpPr txBox="1">
            <a:spLocks/>
          </p:cNvSpPr>
          <p:nvPr/>
        </p:nvSpPr>
        <p:spPr>
          <a:xfrm>
            <a:off x="4145945" y="5314836"/>
            <a:ext cx="1703636" cy="311379"/>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err="1">
                <a:ln>
                  <a:noFill/>
                </a:ln>
                <a:solidFill>
                  <a:srgbClr val="3880C0"/>
                </a:solidFill>
                <a:effectLst/>
                <a:uLnTx/>
                <a:uFillTx/>
                <a:latin typeface="Invention" panose="020B0503020008020204" pitchFamily="34" charset="0"/>
                <a:ea typeface="+mj-ea"/>
                <a:cs typeface="+mj-cs"/>
              </a:rPr>
              <a:t>Mometamax</a:t>
            </a:r>
            <a:r>
              <a:rPr kumimoji="0" lang="en-US" sz="1200" b="0" i="0" u="none" strike="noStrike" kern="1200" cap="none" spc="0" normalizeH="0" baseline="0" noProof="0">
                <a:ln>
                  <a:noFill/>
                </a:ln>
                <a:solidFill>
                  <a:srgbClr val="3880C0"/>
                </a:solidFill>
                <a:effectLst/>
                <a:uLnTx/>
                <a:uFillTx/>
                <a:latin typeface="Invention" panose="020B0503020008020204" pitchFamily="34" charset="0"/>
                <a:ea typeface="+mj-ea"/>
                <a:cs typeface="+mj-cs"/>
              </a:rPr>
              <a:t> Single</a:t>
            </a:r>
          </a:p>
        </p:txBody>
      </p:sp>
      <p:sp>
        <p:nvSpPr>
          <p:cNvPr id="7" name="Title 3">
            <a:extLst>
              <a:ext uri="{FF2B5EF4-FFF2-40B4-BE49-F238E27FC236}">
                <a16:creationId xmlns:a16="http://schemas.microsoft.com/office/drawing/2014/main" id="{15CA602E-3CDD-1CFD-AF8B-0861F498101A}"/>
              </a:ext>
            </a:extLst>
          </p:cNvPr>
          <p:cNvSpPr txBox="1">
            <a:spLocks/>
          </p:cNvSpPr>
          <p:nvPr/>
        </p:nvSpPr>
        <p:spPr>
          <a:xfrm>
            <a:off x="5346092" y="5690536"/>
            <a:ext cx="1703636" cy="311379"/>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a:ln>
                  <a:noFill/>
                </a:ln>
                <a:solidFill>
                  <a:srgbClr val="FFFFFF">
                    <a:lumMod val="65000"/>
                  </a:srgbClr>
                </a:solidFill>
                <a:effectLst/>
                <a:uLnTx/>
                <a:uFillTx/>
                <a:latin typeface="Invention" panose="020B0503020008020204" pitchFamily="34" charset="0"/>
                <a:ea typeface="+mj-ea"/>
                <a:cs typeface="+mj-cs"/>
              </a:rPr>
              <a:t>DAY 33</a:t>
            </a:r>
          </a:p>
        </p:txBody>
      </p:sp>
      <p:sp>
        <p:nvSpPr>
          <p:cNvPr id="13" name="Title 3">
            <a:extLst>
              <a:ext uri="{FF2B5EF4-FFF2-40B4-BE49-F238E27FC236}">
                <a16:creationId xmlns:a16="http://schemas.microsoft.com/office/drawing/2014/main" id="{3614077C-2482-CD7B-FC77-48EAAE30FF06}"/>
              </a:ext>
            </a:extLst>
          </p:cNvPr>
          <p:cNvSpPr txBox="1">
            <a:spLocks/>
          </p:cNvSpPr>
          <p:nvPr/>
        </p:nvSpPr>
        <p:spPr>
          <a:xfrm>
            <a:off x="6511595" y="5314836"/>
            <a:ext cx="1531089" cy="273687"/>
          </a:xfrm>
          <a:prstGeom prst="rect">
            <a:avLst/>
          </a:prstGeom>
        </p:spPr>
        <p:txBody>
          <a:bodyPr anchor="t" anchorCtr="0"/>
          <a:lstStyle>
            <a:defPPr>
              <a:defRPr lang="en-US"/>
            </a:defPPr>
            <a:lvl1pPr marL="0" indent="0"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Invention" panose="020B0503020008020204" pitchFamily="34" charset="0"/>
                <a:ea typeface="+mj-ea"/>
                <a:cs typeface="+mj-cs"/>
              </a:rPr>
              <a:t>Control</a:t>
            </a:r>
          </a:p>
        </p:txBody>
      </p:sp>
      <p:sp>
        <p:nvSpPr>
          <p:cNvPr id="2" name="Title 5">
            <a:extLst>
              <a:ext uri="{FF2B5EF4-FFF2-40B4-BE49-F238E27FC236}">
                <a16:creationId xmlns:a16="http://schemas.microsoft.com/office/drawing/2014/main" id="{701C5A93-A856-148A-609C-94670A29D041}"/>
              </a:ext>
            </a:extLst>
          </p:cNvPr>
          <p:cNvSpPr txBox="1">
            <a:spLocks/>
          </p:cNvSpPr>
          <p:nvPr/>
        </p:nvSpPr>
        <p:spPr>
          <a:xfrm>
            <a:off x="2776799" y="6303552"/>
            <a:ext cx="7005154" cy="40579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0" i="0" kern="1200">
                <a:solidFill>
                  <a:schemeClr val="bg1"/>
                </a:solidFill>
                <a:latin typeface="Invention Light" panose="020B0403020008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00" b="1"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Reference:  1. </a:t>
            </a:r>
            <a:r>
              <a:rPr kumimoji="0" lang="en-US" sz="700" b="0"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Freedom of Information Summary, NADA 141-600. </a:t>
            </a:r>
          </a:p>
        </p:txBody>
      </p:sp>
    </p:spTree>
    <p:extLst>
      <p:ext uri="{BB962C8B-B14F-4D97-AF65-F5344CB8AC3E}">
        <p14:creationId xmlns:p14="http://schemas.microsoft.com/office/powerpoint/2010/main" val="3697430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41051-430E-065B-CC8A-1EB8F6259CAF}"/>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BF2B06FB-DBEA-E555-8A74-677044EBAE6F}"/>
              </a:ext>
            </a:extLst>
          </p:cNvPr>
          <p:cNvSpPr txBox="1">
            <a:spLocks/>
          </p:cNvSpPr>
          <p:nvPr/>
        </p:nvSpPr>
        <p:spPr>
          <a:xfrm>
            <a:off x="400466" y="722674"/>
            <a:ext cx="11602848" cy="967350"/>
          </a:xfrm>
          <a:prstGeom prst="rect">
            <a:avLst/>
          </a:prstGeom>
        </p:spPr>
        <p:txBody>
          <a:bodyPr lIns="91440" tIns="45720" rIns="91440" bIns="45720"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3880C0"/>
                </a:solidFill>
                <a:effectLst/>
                <a:uLnTx/>
                <a:uFillTx/>
                <a:latin typeface="Invention"/>
                <a:ea typeface="+mj-ea"/>
                <a:cs typeface="+mj-cs"/>
              </a:rPr>
              <a:t>Improved mean total clinical scores in the </a:t>
            </a:r>
            <a:r>
              <a:rPr kumimoji="0" lang="en-US" sz="3200" b="0" i="0" u="none" strike="noStrike" kern="1200" cap="none" spc="0" normalizeH="0" baseline="0" noProof="0" dirty="0" err="1">
                <a:ln>
                  <a:noFill/>
                </a:ln>
                <a:solidFill>
                  <a:srgbClr val="3880C0"/>
                </a:solidFill>
                <a:effectLst/>
                <a:uLnTx/>
                <a:uFillTx/>
                <a:latin typeface="Invention"/>
                <a:ea typeface="+mj-ea"/>
                <a:cs typeface="+mj-cs"/>
              </a:rPr>
              <a:t>Mometamax</a:t>
            </a:r>
            <a:r>
              <a:rPr kumimoji="0" lang="en-US" sz="3200" b="0" i="0" u="none" strike="noStrike" kern="1200" cap="none" spc="0" normalizeH="0" baseline="0" noProof="0" dirty="0">
                <a:ln>
                  <a:noFill/>
                </a:ln>
                <a:solidFill>
                  <a:srgbClr val="3880C0"/>
                </a:solidFill>
                <a:effectLst/>
                <a:uLnTx/>
                <a:uFillTx/>
                <a:latin typeface="Invention"/>
                <a:ea typeface="+mj-ea"/>
                <a:cs typeface="+mj-cs"/>
              </a:rPr>
              <a:t> Single group compared with control group at Day 7</a:t>
            </a:r>
            <a:r>
              <a:rPr kumimoji="0" lang="en-US" sz="3200" b="0" i="0" u="none" strike="noStrike" kern="1200" cap="none" spc="0" normalizeH="0" baseline="30000" noProof="0" dirty="0">
                <a:ln>
                  <a:noFill/>
                </a:ln>
                <a:solidFill>
                  <a:srgbClr val="3880C0"/>
                </a:solidFill>
                <a:effectLst/>
                <a:uLnTx/>
                <a:uFillTx/>
                <a:latin typeface="Invention"/>
                <a:ea typeface="+mj-ea"/>
                <a:cs typeface="+mj-cs"/>
              </a:rPr>
              <a:t>1</a:t>
            </a:r>
          </a:p>
        </p:txBody>
      </p:sp>
      <p:sp>
        <p:nvSpPr>
          <p:cNvPr id="6" name="Title 3">
            <a:extLst>
              <a:ext uri="{FF2B5EF4-FFF2-40B4-BE49-F238E27FC236}">
                <a16:creationId xmlns:a16="http://schemas.microsoft.com/office/drawing/2014/main" id="{763FFEE3-6A33-2200-5442-7D1CBC991120}"/>
              </a:ext>
            </a:extLst>
          </p:cNvPr>
          <p:cNvSpPr txBox="1">
            <a:spLocks/>
          </p:cNvSpPr>
          <p:nvPr/>
        </p:nvSpPr>
        <p:spPr>
          <a:xfrm>
            <a:off x="5346092" y="5690536"/>
            <a:ext cx="1703636" cy="311379"/>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srgbClr val="FFFFFF">
                    <a:lumMod val="65000"/>
                  </a:srgbClr>
                </a:solidFill>
                <a:effectLst/>
                <a:uLnTx/>
                <a:uFillTx/>
                <a:latin typeface="Invention" panose="020B0503020008020204" pitchFamily="34" charset="0"/>
                <a:ea typeface="+mj-ea"/>
                <a:cs typeface="+mj-cs"/>
              </a:rPr>
              <a:t>DAY 7</a:t>
            </a:r>
          </a:p>
        </p:txBody>
      </p:sp>
      <p:sp>
        <p:nvSpPr>
          <p:cNvPr id="8" name="Text Placeholder 2">
            <a:extLst>
              <a:ext uri="{FF2B5EF4-FFF2-40B4-BE49-F238E27FC236}">
                <a16:creationId xmlns:a16="http://schemas.microsoft.com/office/drawing/2014/main" id="{27CDD6E3-DEC9-1467-6DD2-AD71A5BD7E9A}"/>
              </a:ext>
            </a:extLst>
          </p:cNvPr>
          <p:cNvSpPr txBox="1">
            <a:spLocks/>
          </p:cNvSpPr>
          <p:nvPr/>
        </p:nvSpPr>
        <p:spPr>
          <a:xfrm>
            <a:off x="9402914" y="5823222"/>
            <a:ext cx="2271561" cy="203319"/>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b="0" i="0" kern="1200">
                <a:solidFill>
                  <a:schemeClr val="tx1"/>
                </a:solidFill>
                <a:latin typeface="Invention Light" panose="020B0403020008020204" pitchFamily="34" charset="0"/>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tabLst/>
              <a:defRPr sz="1800" b="0" i="0" kern="1200">
                <a:solidFill>
                  <a:schemeClr val="tx1"/>
                </a:solidFill>
                <a:latin typeface="Invention Light" panose="020B0403020008020204" pitchFamily="34" charset="0"/>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tabLst/>
              <a:defRPr sz="1600" b="0" i="0" kern="1200">
                <a:solidFill>
                  <a:schemeClr val="tx1"/>
                </a:solidFill>
                <a:latin typeface="Invention Light" panose="020B0403020008020204" pitchFamily="34" charset="0"/>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tabLst/>
              <a:defRPr sz="1400" b="0" i="0" kern="1200">
                <a:solidFill>
                  <a:schemeClr val="tx1"/>
                </a:solidFill>
                <a:latin typeface="Invention Light" panose="020B0403020008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000" b="0" i="0" u="none" strike="noStrike" kern="1200" cap="none" spc="0" normalizeH="0" baseline="0" noProof="0">
                <a:ln>
                  <a:noFill/>
                </a:ln>
                <a:solidFill>
                  <a:srgbClr val="5E5E5E"/>
                </a:solidFill>
                <a:effectLst/>
                <a:uLnTx/>
                <a:uFillTx/>
                <a:latin typeface="Invention" panose="020B0503020008020204" pitchFamily="34" charset="0"/>
                <a:ea typeface="Verdana" panose="020B0604030504040204" pitchFamily="34" charset="0"/>
                <a:cs typeface="Times New Roman" panose="02020603050405020304" pitchFamily="18" charset="0"/>
              </a:rPr>
              <a:t>* Statistically significantly (p&lt;0.0001)</a:t>
            </a:r>
          </a:p>
        </p:txBody>
      </p:sp>
      <p:graphicFrame>
        <p:nvGraphicFramePr>
          <p:cNvPr id="9" name="Chart Placeholder 9">
            <a:extLst>
              <a:ext uri="{FF2B5EF4-FFF2-40B4-BE49-F238E27FC236}">
                <a16:creationId xmlns:a16="http://schemas.microsoft.com/office/drawing/2014/main" id="{04402475-2E8B-277D-0780-71F1CDFA3580}"/>
              </a:ext>
            </a:extLst>
          </p:cNvPr>
          <p:cNvGraphicFramePr>
            <a:graphicFrameLocks/>
          </p:cNvGraphicFramePr>
          <p:nvPr/>
        </p:nvGraphicFramePr>
        <p:xfrm>
          <a:off x="1463373" y="1980035"/>
          <a:ext cx="8897676" cy="3467332"/>
        </p:xfrm>
        <a:graphic>
          <a:graphicData uri="http://schemas.openxmlformats.org/drawingml/2006/chart">
            <c:chart xmlns:c="http://schemas.openxmlformats.org/drawingml/2006/chart" xmlns:r="http://schemas.openxmlformats.org/officeDocument/2006/relationships" r:id="rId3"/>
          </a:graphicData>
        </a:graphic>
      </p:graphicFrame>
      <p:sp>
        <p:nvSpPr>
          <p:cNvPr id="11" name="Title 3">
            <a:extLst>
              <a:ext uri="{FF2B5EF4-FFF2-40B4-BE49-F238E27FC236}">
                <a16:creationId xmlns:a16="http://schemas.microsoft.com/office/drawing/2014/main" id="{14E50049-28B3-744C-FAF5-8F8B043B7331}"/>
              </a:ext>
            </a:extLst>
          </p:cNvPr>
          <p:cNvSpPr txBox="1">
            <a:spLocks/>
          </p:cNvSpPr>
          <p:nvPr/>
        </p:nvSpPr>
        <p:spPr>
          <a:xfrm>
            <a:off x="3975100" y="5314836"/>
            <a:ext cx="1874481" cy="311379"/>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err="1">
                <a:ln>
                  <a:noFill/>
                </a:ln>
                <a:solidFill>
                  <a:srgbClr val="3880C0"/>
                </a:solidFill>
                <a:effectLst/>
                <a:uLnTx/>
                <a:uFillTx/>
                <a:latin typeface="Invention" panose="020B0503020008020204" pitchFamily="34" charset="0"/>
                <a:ea typeface="+mj-ea"/>
                <a:cs typeface="+mj-cs"/>
              </a:rPr>
              <a:t>Mometamax</a:t>
            </a:r>
            <a:r>
              <a:rPr kumimoji="0" lang="en-US" sz="1200" b="0" i="0" u="none" strike="noStrike" kern="1200" cap="none" spc="0" normalizeH="0" baseline="0" noProof="0">
                <a:ln>
                  <a:noFill/>
                </a:ln>
                <a:solidFill>
                  <a:srgbClr val="3880C0"/>
                </a:solidFill>
                <a:effectLst/>
                <a:uLnTx/>
                <a:uFillTx/>
                <a:latin typeface="Invention" panose="020B0503020008020204" pitchFamily="34" charset="0"/>
                <a:ea typeface="+mj-ea"/>
                <a:cs typeface="+mj-cs"/>
              </a:rPr>
              <a:t> Single</a:t>
            </a:r>
          </a:p>
        </p:txBody>
      </p:sp>
      <p:sp>
        <p:nvSpPr>
          <p:cNvPr id="12" name="Title 3">
            <a:extLst>
              <a:ext uri="{FF2B5EF4-FFF2-40B4-BE49-F238E27FC236}">
                <a16:creationId xmlns:a16="http://schemas.microsoft.com/office/drawing/2014/main" id="{EBC148EB-85E4-4DF4-5FE1-330901FDFB18}"/>
              </a:ext>
            </a:extLst>
          </p:cNvPr>
          <p:cNvSpPr txBox="1">
            <a:spLocks/>
          </p:cNvSpPr>
          <p:nvPr/>
        </p:nvSpPr>
        <p:spPr>
          <a:xfrm>
            <a:off x="6511595" y="5314836"/>
            <a:ext cx="1531089" cy="273687"/>
          </a:xfrm>
          <a:prstGeom prst="rect">
            <a:avLst/>
          </a:prstGeom>
        </p:spPr>
        <p:txBody>
          <a:bodyPr anchor="t" anchorCtr="0"/>
          <a:lstStyle>
            <a:defPPr>
              <a:defRPr lang="en-US"/>
            </a:defPPr>
            <a:lvl1pPr marL="0" indent="0"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vl2pPr marL="457200" indent="0" algn="l" defTabSz="914400" rtl="0" eaLnBrk="1" latinLnBrk="0" hangingPunct="1">
              <a:defRPr sz="1800" kern="1200">
                <a:solidFill>
                  <a:schemeClr val="tx1"/>
                </a:solidFill>
                <a:latin typeface="+mn-lt"/>
                <a:ea typeface="+mn-ea"/>
                <a:cs typeface="+mn-cs"/>
              </a:defRPr>
            </a:lvl2pPr>
            <a:lvl3pPr marL="914400" indent="0" algn="l" defTabSz="914400" rtl="0" eaLnBrk="1" latinLnBrk="0" hangingPunct="1">
              <a:defRPr sz="1800" kern="1200">
                <a:solidFill>
                  <a:schemeClr val="tx1"/>
                </a:solidFill>
                <a:latin typeface="+mn-lt"/>
                <a:ea typeface="+mn-ea"/>
                <a:cs typeface="+mn-cs"/>
              </a:defRPr>
            </a:lvl3pPr>
            <a:lvl4pPr marL="1371600" indent="0" algn="l" defTabSz="914400" rtl="0" eaLnBrk="1" latinLnBrk="0" hangingPunct="1">
              <a:defRPr sz="1800" kern="1200">
                <a:solidFill>
                  <a:schemeClr val="tx1"/>
                </a:solidFill>
                <a:latin typeface="+mn-lt"/>
                <a:ea typeface="+mn-ea"/>
                <a:cs typeface="+mn-cs"/>
              </a:defRPr>
            </a:lvl4pPr>
            <a:lvl5pPr marL="1828800" indent="0" algn="l" defTabSz="914400" rtl="0" eaLnBrk="1" latinLnBrk="0" hangingPunct="1">
              <a:defRPr sz="1800" kern="1200">
                <a:solidFill>
                  <a:schemeClr val="tx1"/>
                </a:solidFill>
                <a:latin typeface="+mn-lt"/>
                <a:ea typeface="+mn-ea"/>
                <a:cs typeface="+mn-cs"/>
              </a:defRPr>
            </a:lvl5pPr>
            <a:lvl6pPr marL="2286000" indent="0" algn="l" defTabSz="914400" rtl="0" eaLnBrk="1" latinLnBrk="0" hangingPunct="1">
              <a:defRPr sz="1800" kern="1200">
                <a:solidFill>
                  <a:schemeClr val="tx1"/>
                </a:solidFill>
                <a:latin typeface="+mn-lt"/>
                <a:ea typeface="+mn-ea"/>
                <a:cs typeface="+mn-cs"/>
              </a:defRPr>
            </a:lvl6pPr>
            <a:lvl7pPr marL="2743200" indent="0" algn="l" defTabSz="914400" rtl="0" eaLnBrk="1" latinLnBrk="0" hangingPunct="1">
              <a:defRPr sz="1800" kern="1200">
                <a:solidFill>
                  <a:schemeClr val="tx1"/>
                </a:solidFill>
                <a:latin typeface="+mn-lt"/>
                <a:ea typeface="+mn-ea"/>
                <a:cs typeface="+mn-cs"/>
              </a:defRPr>
            </a:lvl7pPr>
            <a:lvl8pPr marL="3200400" indent="0" algn="l" defTabSz="914400" rtl="0" eaLnBrk="1" latinLnBrk="0" hangingPunct="1">
              <a:defRPr sz="1800" kern="1200">
                <a:solidFill>
                  <a:schemeClr val="tx1"/>
                </a:solidFill>
                <a:latin typeface="+mn-lt"/>
                <a:ea typeface="+mn-ea"/>
                <a:cs typeface="+mn-cs"/>
              </a:defRPr>
            </a:lvl8pPr>
            <a:lvl9pPr marL="3657600" indent="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Invention" panose="020B0503020008020204" pitchFamily="34" charset="0"/>
                <a:ea typeface="+mj-ea"/>
                <a:cs typeface="+mj-cs"/>
              </a:rPr>
              <a:t>Control</a:t>
            </a:r>
          </a:p>
        </p:txBody>
      </p:sp>
      <p:sp>
        <p:nvSpPr>
          <p:cNvPr id="3" name="Title 5">
            <a:extLst>
              <a:ext uri="{FF2B5EF4-FFF2-40B4-BE49-F238E27FC236}">
                <a16:creationId xmlns:a16="http://schemas.microsoft.com/office/drawing/2014/main" id="{86AD6766-217B-12BF-F5E1-0A6B7EB157C9}"/>
              </a:ext>
            </a:extLst>
          </p:cNvPr>
          <p:cNvSpPr txBox="1">
            <a:spLocks/>
          </p:cNvSpPr>
          <p:nvPr/>
        </p:nvSpPr>
        <p:spPr>
          <a:xfrm>
            <a:off x="2776799" y="6303552"/>
            <a:ext cx="7005154" cy="40579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0" i="0" kern="1200">
                <a:solidFill>
                  <a:schemeClr val="bg1"/>
                </a:solidFill>
                <a:latin typeface="Invention Light" panose="020B0403020008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00" b="1"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Reference:  1. </a:t>
            </a:r>
            <a:r>
              <a:rPr kumimoji="0" lang="en-US" sz="700" b="0"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Freedom of Information Summary, NADA 141-600. </a:t>
            </a:r>
          </a:p>
        </p:txBody>
      </p:sp>
      <p:sp>
        <p:nvSpPr>
          <p:cNvPr id="10" name="Title 3">
            <a:extLst>
              <a:ext uri="{FF2B5EF4-FFF2-40B4-BE49-F238E27FC236}">
                <a16:creationId xmlns:a16="http://schemas.microsoft.com/office/drawing/2014/main" id="{B11E4ED6-249C-E9B4-A442-02D0DB00BF5E}"/>
              </a:ext>
            </a:extLst>
          </p:cNvPr>
          <p:cNvSpPr txBox="1">
            <a:spLocks/>
          </p:cNvSpPr>
          <p:nvPr/>
        </p:nvSpPr>
        <p:spPr>
          <a:xfrm rot="16200000">
            <a:off x="-601299" y="3558010"/>
            <a:ext cx="3467331" cy="311379"/>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srgbClr val="FFFFFF">
                    <a:lumMod val="65000"/>
                  </a:srgbClr>
                </a:solidFill>
                <a:effectLst/>
                <a:uLnTx/>
                <a:uFillTx/>
                <a:latin typeface="Invention" panose="020B0503020008020204" pitchFamily="34" charset="0"/>
                <a:ea typeface="+mj-ea"/>
                <a:cs typeface="+mj-cs"/>
              </a:rPr>
              <a:t>MEAN CLINICAL SCORE</a:t>
            </a:r>
          </a:p>
        </p:txBody>
      </p:sp>
    </p:spTree>
    <p:extLst>
      <p:ext uri="{BB962C8B-B14F-4D97-AF65-F5344CB8AC3E}">
        <p14:creationId xmlns:p14="http://schemas.microsoft.com/office/powerpoint/2010/main" val="1027213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E560F2F-9E70-E979-CBD3-00F32525ED4E}"/>
              </a:ext>
            </a:extLst>
          </p:cNvPr>
          <p:cNvSpPr>
            <a:spLocks noGrp="1"/>
          </p:cNvSpPr>
          <p:nvPr>
            <p:ph type="body" sz="quarter" idx="4294967295"/>
          </p:nvPr>
        </p:nvSpPr>
        <p:spPr>
          <a:xfrm>
            <a:off x="6945654" y="2578100"/>
            <a:ext cx="4872965" cy="2657034"/>
          </a:xfrm>
        </p:spPr>
        <p:txBody>
          <a:bodyPr vert="horz" lIns="0" tIns="0" rIns="0" bIns="0" rtlCol="0" anchor="t">
            <a:noAutofit/>
          </a:bodyPr>
          <a:lstStyle/>
          <a:p>
            <a:pPr marL="0" indent="0">
              <a:buNone/>
            </a:pPr>
            <a:r>
              <a:rPr lang="en-US" sz="1800" b="1" u="sng" dirty="0">
                <a:latin typeface="Invention"/>
              </a:rPr>
              <a:t>Results</a:t>
            </a:r>
            <a:r>
              <a:rPr lang="en-US" sz="1800" u="sng" dirty="0">
                <a:latin typeface="Invention"/>
              </a:rPr>
              <a:t>:</a:t>
            </a:r>
            <a:r>
              <a:rPr lang="en-US" sz="1800" dirty="0">
                <a:latin typeface="Invention"/>
              </a:rPr>
              <a:t> </a:t>
            </a:r>
          </a:p>
          <a:p>
            <a:r>
              <a:rPr lang="en-US" sz="1600" dirty="0">
                <a:solidFill>
                  <a:schemeClr val="tx2"/>
                </a:solidFill>
                <a:latin typeface="Invention"/>
              </a:rPr>
              <a:t>Well-tolerated up to 5X labeled dose administered at 2-week intervals for 3 administrations.</a:t>
            </a:r>
          </a:p>
          <a:p>
            <a:pPr marL="0" indent="0">
              <a:buNone/>
            </a:pPr>
            <a:r>
              <a:rPr lang="en-US" sz="1600" dirty="0">
                <a:solidFill>
                  <a:schemeClr val="tx2"/>
                </a:solidFill>
                <a:latin typeface="Invention"/>
              </a:rPr>
              <a:t>All dogs had normal hearing throughout study.</a:t>
            </a:r>
          </a:p>
          <a:p>
            <a:pPr marL="0" indent="0">
              <a:buNone/>
            </a:pPr>
            <a:endParaRPr lang="en-US" sz="1600" dirty="0">
              <a:solidFill>
                <a:schemeClr val="tx2"/>
              </a:solidFill>
              <a:latin typeface="Invention" panose="020B0503020008020204" pitchFamily="34" charset="0"/>
            </a:endParaRPr>
          </a:p>
        </p:txBody>
      </p:sp>
      <p:sp>
        <p:nvSpPr>
          <p:cNvPr id="6" name="Title 3">
            <a:extLst>
              <a:ext uri="{FF2B5EF4-FFF2-40B4-BE49-F238E27FC236}">
                <a16:creationId xmlns:a16="http://schemas.microsoft.com/office/drawing/2014/main" id="{A0D8057D-DF0F-24C5-0A6E-2A5237E0EC13}"/>
              </a:ext>
            </a:extLst>
          </p:cNvPr>
          <p:cNvSpPr txBox="1">
            <a:spLocks/>
          </p:cNvSpPr>
          <p:nvPr/>
        </p:nvSpPr>
        <p:spPr>
          <a:xfrm>
            <a:off x="400467" y="722674"/>
            <a:ext cx="5911843" cy="585016"/>
          </a:xfrm>
          <a:prstGeom prst="rect">
            <a:avLst/>
          </a:prstGeom>
        </p:spPr>
        <p:txBody>
          <a:bodyPr anchor="t" anchorCtr="0"/>
          <a:lstStyle>
            <a:lvl1pPr algn="l" defTabSz="914400" rtl="0" eaLnBrk="1" latinLnBrk="0" hangingPunct="1">
              <a:lnSpc>
                <a:spcPct val="90000"/>
              </a:lnSpc>
              <a:spcBef>
                <a:spcPct val="0"/>
              </a:spcBef>
              <a:buNone/>
              <a:defRPr sz="4400" b="1" i="0" kern="1200">
                <a:solidFill>
                  <a:schemeClr val="tx1"/>
                </a:solidFill>
                <a:latin typeface="Invention" panose="020B0503020008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srgbClr val="3880C0"/>
                </a:solidFill>
                <a:effectLst/>
                <a:uLnTx/>
                <a:uFillTx/>
                <a:latin typeface="Invention" panose="020B0503020008020204" pitchFamily="34" charset="0"/>
                <a:ea typeface="+mj-ea"/>
                <a:cs typeface="+mj-cs"/>
              </a:rPr>
              <a:t>Target animal safety</a:t>
            </a:r>
            <a:r>
              <a:rPr kumimoji="0" lang="en-US" sz="3200" b="0" i="0" u="none" strike="noStrike" kern="1200" cap="none" spc="0" normalizeH="0" baseline="30000" noProof="0" dirty="0">
                <a:ln>
                  <a:noFill/>
                </a:ln>
                <a:solidFill>
                  <a:srgbClr val="3880C0"/>
                </a:solidFill>
                <a:effectLst/>
                <a:uLnTx/>
                <a:uFillTx/>
                <a:latin typeface="Invention" panose="020B0503020008020204" pitchFamily="34" charset="0"/>
                <a:ea typeface="+mj-ea"/>
                <a:cs typeface="+mj-cs"/>
              </a:rPr>
              <a:t>1</a:t>
            </a:r>
          </a:p>
        </p:txBody>
      </p:sp>
      <p:sp>
        <p:nvSpPr>
          <p:cNvPr id="2" name="Title 5">
            <a:extLst>
              <a:ext uri="{FF2B5EF4-FFF2-40B4-BE49-F238E27FC236}">
                <a16:creationId xmlns:a16="http://schemas.microsoft.com/office/drawing/2014/main" id="{CCD26E59-B197-85FF-6BB8-6890AAC11E23}"/>
              </a:ext>
            </a:extLst>
          </p:cNvPr>
          <p:cNvSpPr txBox="1">
            <a:spLocks/>
          </p:cNvSpPr>
          <p:nvPr/>
        </p:nvSpPr>
        <p:spPr>
          <a:xfrm>
            <a:off x="2776799" y="6303552"/>
            <a:ext cx="7005154" cy="405793"/>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b="0" i="0" kern="1200">
                <a:solidFill>
                  <a:schemeClr val="bg1"/>
                </a:solidFill>
                <a:latin typeface="Invention Light" panose="020B0403020008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00" b="1"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Reference:  1. </a:t>
            </a:r>
            <a:r>
              <a:rPr kumimoji="0" lang="en-US" sz="700" b="0" i="0" u="none" strike="noStrike" kern="1200" cap="none" spc="0" normalizeH="0" baseline="0" noProof="0" dirty="0">
                <a:ln>
                  <a:noFill/>
                </a:ln>
                <a:solidFill>
                  <a:srgbClr val="5E5E5E"/>
                </a:solidFill>
                <a:effectLst/>
                <a:uLnTx/>
                <a:uFillTx/>
                <a:latin typeface="Invention" panose="020B0503020008020204" pitchFamily="34" charset="0"/>
                <a:ea typeface="+mj-ea"/>
                <a:cs typeface="+mj-cs"/>
              </a:rPr>
              <a:t>Freedom of Information Summary, NADA 141-600. </a:t>
            </a:r>
          </a:p>
        </p:txBody>
      </p:sp>
      <p:pic>
        <p:nvPicPr>
          <p:cNvPr id="4" name="Picture 3" descr="A screenshot of a medical report&#10;&#10;AI-generated content may be incorrect.">
            <a:extLst>
              <a:ext uri="{FF2B5EF4-FFF2-40B4-BE49-F238E27FC236}">
                <a16:creationId xmlns:a16="http://schemas.microsoft.com/office/drawing/2014/main" id="{6EFC2516-F75E-B628-E98B-8CDD41734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967" y="1307690"/>
            <a:ext cx="5965409" cy="4609634"/>
          </a:xfrm>
          <a:prstGeom prst="rect">
            <a:avLst/>
          </a:prstGeom>
        </p:spPr>
      </p:pic>
    </p:spTree>
    <p:extLst>
      <p:ext uri="{BB962C8B-B14F-4D97-AF65-F5344CB8AC3E}">
        <p14:creationId xmlns:p14="http://schemas.microsoft.com/office/powerpoint/2010/main" val="69078678"/>
      </p:ext>
    </p:extLst>
  </p:cSld>
  <p:clrMapOvr>
    <a:masterClrMapping/>
  </p:clrMapOvr>
  <mc:AlternateContent xmlns:mc="http://schemas.openxmlformats.org/markup-compatibility/2006" xmlns:p14="http://schemas.microsoft.com/office/powerpoint/2010/main">
    <mc:Choice Requires="p14">
      <p:transition spd="slow" p14:dur="2000" advTm="105801"/>
    </mc:Choice>
    <mc:Fallback xmlns="">
      <p:transition spd="slow" advTm="105801"/>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C68A99-5F79-79E8-7FB8-4CFEFEB592E6}"/>
              </a:ext>
            </a:extLst>
          </p:cNvPr>
          <p:cNvSpPr>
            <a:spLocks noGrp="1"/>
          </p:cNvSpPr>
          <p:nvPr>
            <p:ph type="title"/>
          </p:nvPr>
        </p:nvSpPr>
        <p:spPr>
          <a:xfrm>
            <a:off x="400467" y="722674"/>
            <a:ext cx="4695555" cy="1039264"/>
          </a:xfrm>
        </p:spPr>
        <p:txBody>
          <a:bodyPr lIns="91440" tIns="45720" rIns="91440" anchor="t" anchorCtr="0"/>
          <a:lstStyle/>
          <a:p>
            <a:r>
              <a:rPr lang="en-US" b="0">
                <a:latin typeface="Invention"/>
              </a:rPr>
              <a:t>Designed with dogs’ </a:t>
            </a:r>
            <a:br>
              <a:rPr lang="en-US" b="0">
                <a:latin typeface="Invention"/>
              </a:rPr>
            </a:br>
            <a:r>
              <a:rPr lang="en-US" b="0">
                <a:latin typeface="Invention"/>
              </a:rPr>
              <a:t>ear anatomy in mind</a:t>
            </a:r>
          </a:p>
        </p:txBody>
      </p:sp>
      <p:pic>
        <p:nvPicPr>
          <p:cNvPr id="8" name="Picture Placeholder 7">
            <a:extLst>
              <a:ext uri="{FF2B5EF4-FFF2-40B4-BE49-F238E27FC236}">
                <a16:creationId xmlns:a16="http://schemas.microsoft.com/office/drawing/2014/main" id="{FE029199-D9E9-5295-96BB-9F33B94DFF7C}"/>
              </a:ext>
            </a:extLst>
          </p:cNvPr>
          <p:cNvPicPr>
            <a:picLocks noGrp="1" noChangeAspect="1"/>
          </p:cNvPicPr>
          <p:nvPr>
            <p:ph type="pic" sz="quarter" idx="12"/>
          </p:nvPr>
        </p:nvPicPr>
        <p:blipFill rotWithShape="1">
          <a:blip r:embed="rId3" cstate="print">
            <a:extLst>
              <a:ext uri="{28A0092B-C50C-407E-A947-70E740481C1C}">
                <a14:useLocalDpi xmlns:a14="http://schemas.microsoft.com/office/drawing/2010/main"/>
              </a:ext>
            </a:extLst>
          </a:blip>
          <a:srcRect l="6764" r="6764"/>
          <a:stretch/>
        </p:blipFill>
        <p:spPr>
          <a:xfrm>
            <a:off x="3576701" y="0"/>
            <a:ext cx="8615299" cy="6135939"/>
          </a:xfrm>
        </p:spPr>
      </p:pic>
      <p:sp>
        <p:nvSpPr>
          <p:cNvPr id="5" name="Text Placeholder 4">
            <a:extLst>
              <a:ext uri="{FF2B5EF4-FFF2-40B4-BE49-F238E27FC236}">
                <a16:creationId xmlns:a16="http://schemas.microsoft.com/office/drawing/2014/main" id="{EBE93D2D-1DEE-6B0C-F589-1D76794C3A27}"/>
              </a:ext>
            </a:extLst>
          </p:cNvPr>
          <p:cNvSpPr>
            <a:spLocks noGrp="1"/>
          </p:cNvSpPr>
          <p:nvPr>
            <p:ph type="body" sz="quarter" idx="10"/>
          </p:nvPr>
        </p:nvSpPr>
        <p:spPr>
          <a:xfrm>
            <a:off x="493776" y="1991420"/>
            <a:ext cx="8080923" cy="1128912"/>
          </a:xfrm>
        </p:spPr>
        <p:txBody>
          <a:bodyPr vert="horz" lIns="0" tIns="0" rIns="0" bIns="0" rtlCol="0" anchor="t">
            <a:noAutofit/>
          </a:bodyPr>
          <a:lstStyle/>
          <a:p>
            <a:pPr marL="0" lvl="1" indent="0">
              <a:lnSpc>
                <a:spcPct val="100000"/>
              </a:lnSpc>
              <a:spcBef>
                <a:spcPts val="1200"/>
              </a:spcBef>
              <a:buNone/>
            </a:pPr>
            <a:r>
              <a:rPr lang="en-US" sz="1800" b="1">
                <a:solidFill>
                  <a:schemeClr val="tx1"/>
                </a:solidFill>
                <a:latin typeface="Invention"/>
              </a:rPr>
              <a:t>The 0.8-mL dose enters by gravity flow and coats </a:t>
            </a:r>
            <a:br>
              <a:rPr lang="en-US" sz="1800" b="1">
                <a:latin typeface="Invention"/>
              </a:rPr>
            </a:br>
            <a:r>
              <a:rPr lang="en-US" sz="1800" b="1">
                <a:solidFill>
                  <a:schemeClr val="tx1"/>
                </a:solidFill>
                <a:latin typeface="Invention"/>
              </a:rPr>
              <a:t>the horizontal and vertical ear canal. Use a new syringe </a:t>
            </a:r>
            <a:br>
              <a:rPr lang="en-US" sz="1800" b="1">
                <a:latin typeface="Invention"/>
              </a:rPr>
            </a:br>
            <a:r>
              <a:rPr lang="en-US" sz="1800" b="1">
                <a:solidFill>
                  <a:schemeClr val="tx1"/>
                </a:solidFill>
                <a:latin typeface="Invention"/>
              </a:rPr>
              <a:t>for each affected ear. </a:t>
            </a:r>
            <a:endParaRPr lang="en-US" sz="1800" b="1">
              <a:solidFill>
                <a:schemeClr val="tx1"/>
              </a:solidFill>
            </a:endParaRPr>
          </a:p>
          <a:p>
            <a:pPr marL="0" lvl="1" indent="0">
              <a:lnSpc>
                <a:spcPct val="100000"/>
              </a:lnSpc>
              <a:spcBef>
                <a:spcPts val="1200"/>
              </a:spcBef>
              <a:buNone/>
            </a:pPr>
            <a:r>
              <a:rPr lang="en-US" sz="1800" b="1">
                <a:solidFill>
                  <a:schemeClr val="tx1"/>
                </a:solidFill>
                <a:latin typeface="Invention"/>
              </a:rPr>
              <a:t>Confirm tympanic membrane is intact prior to administration.</a:t>
            </a:r>
          </a:p>
        </p:txBody>
      </p:sp>
      <p:sp>
        <p:nvSpPr>
          <p:cNvPr id="3" name="Oval 2">
            <a:extLst>
              <a:ext uri="{FF2B5EF4-FFF2-40B4-BE49-F238E27FC236}">
                <a16:creationId xmlns:a16="http://schemas.microsoft.com/office/drawing/2014/main" id="{F2B4EFEF-54E3-22CD-FEBD-B80C9522E486}"/>
              </a:ext>
            </a:extLst>
          </p:cNvPr>
          <p:cNvSpPr/>
          <p:nvPr/>
        </p:nvSpPr>
        <p:spPr>
          <a:xfrm>
            <a:off x="493776" y="3431778"/>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Invention" panose="020B0503020008020204" pitchFamily="34" charset="0"/>
                <a:ea typeface="+mn-ea"/>
                <a:cs typeface="+mn-cs"/>
              </a:rPr>
              <a:t>1</a:t>
            </a:r>
          </a:p>
        </p:txBody>
      </p:sp>
      <p:sp>
        <p:nvSpPr>
          <p:cNvPr id="6" name="Oval 5">
            <a:extLst>
              <a:ext uri="{FF2B5EF4-FFF2-40B4-BE49-F238E27FC236}">
                <a16:creationId xmlns:a16="http://schemas.microsoft.com/office/drawing/2014/main" id="{9B9E93AD-5606-7CAE-EE0C-80DE849E7B02}"/>
              </a:ext>
            </a:extLst>
          </p:cNvPr>
          <p:cNvSpPr/>
          <p:nvPr/>
        </p:nvSpPr>
        <p:spPr>
          <a:xfrm>
            <a:off x="493776" y="3810893"/>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Invention" panose="020B0503020008020204" pitchFamily="34" charset="0"/>
                <a:ea typeface="+mn-ea"/>
                <a:cs typeface="+mn-cs"/>
              </a:rPr>
              <a:t>2</a:t>
            </a:r>
          </a:p>
        </p:txBody>
      </p:sp>
      <p:sp>
        <p:nvSpPr>
          <p:cNvPr id="7" name="Oval 6">
            <a:extLst>
              <a:ext uri="{FF2B5EF4-FFF2-40B4-BE49-F238E27FC236}">
                <a16:creationId xmlns:a16="http://schemas.microsoft.com/office/drawing/2014/main" id="{C1A68951-C878-7FD1-43C9-17CFE4C7002E}"/>
              </a:ext>
            </a:extLst>
          </p:cNvPr>
          <p:cNvSpPr/>
          <p:nvPr/>
        </p:nvSpPr>
        <p:spPr>
          <a:xfrm>
            <a:off x="493776" y="4190008"/>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Invention" panose="020B0503020008020204" pitchFamily="34" charset="0"/>
                <a:ea typeface="+mn-ea"/>
                <a:cs typeface="+mn-cs"/>
              </a:rPr>
              <a:t>3</a:t>
            </a:r>
          </a:p>
        </p:txBody>
      </p:sp>
      <p:sp>
        <p:nvSpPr>
          <p:cNvPr id="9" name="Oval 8">
            <a:extLst>
              <a:ext uri="{FF2B5EF4-FFF2-40B4-BE49-F238E27FC236}">
                <a16:creationId xmlns:a16="http://schemas.microsoft.com/office/drawing/2014/main" id="{8D5B07F5-5583-643F-9F43-E373B9A52CF5}"/>
              </a:ext>
            </a:extLst>
          </p:cNvPr>
          <p:cNvSpPr/>
          <p:nvPr/>
        </p:nvSpPr>
        <p:spPr>
          <a:xfrm>
            <a:off x="493776" y="4569123"/>
            <a:ext cx="274320" cy="2743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Invention" panose="020B0503020008020204" pitchFamily="34" charset="0"/>
                <a:ea typeface="+mn-ea"/>
                <a:cs typeface="+mn-cs"/>
              </a:rPr>
              <a:t>4</a:t>
            </a:r>
          </a:p>
        </p:txBody>
      </p:sp>
      <p:sp>
        <p:nvSpPr>
          <p:cNvPr id="10" name="Oval 9">
            <a:extLst>
              <a:ext uri="{FF2B5EF4-FFF2-40B4-BE49-F238E27FC236}">
                <a16:creationId xmlns:a16="http://schemas.microsoft.com/office/drawing/2014/main" id="{66BE35E3-2916-5DAD-9B14-AAA5620CA0F8}"/>
              </a:ext>
            </a:extLst>
          </p:cNvPr>
          <p:cNvSpPr/>
          <p:nvPr/>
        </p:nvSpPr>
        <p:spPr>
          <a:xfrm>
            <a:off x="493776" y="4963228"/>
            <a:ext cx="274320" cy="2561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Invention" panose="020B0503020008020204" pitchFamily="34" charset="0"/>
                <a:ea typeface="+mn-ea"/>
                <a:cs typeface="+mn-cs"/>
              </a:rPr>
              <a:t>5</a:t>
            </a:r>
          </a:p>
        </p:txBody>
      </p:sp>
      <p:sp>
        <p:nvSpPr>
          <p:cNvPr id="11" name="Oval 10">
            <a:extLst>
              <a:ext uri="{FF2B5EF4-FFF2-40B4-BE49-F238E27FC236}">
                <a16:creationId xmlns:a16="http://schemas.microsoft.com/office/drawing/2014/main" id="{01FA6AAD-9A28-EBF0-BDEC-98B7744B81D0}"/>
              </a:ext>
            </a:extLst>
          </p:cNvPr>
          <p:cNvSpPr/>
          <p:nvPr/>
        </p:nvSpPr>
        <p:spPr>
          <a:xfrm>
            <a:off x="493776" y="5346650"/>
            <a:ext cx="274320" cy="2561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Invention"/>
                <a:ea typeface="+mn-ea"/>
                <a:cs typeface="+mn-cs"/>
              </a:rPr>
              <a:t>6</a:t>
            </a:r>
            <a:endParaRPr kumimoji="0" lang="en-US" sz="1400" b="1" i="0" u="none" strike="noStrike" kern="1200" cap="none" spc="0" normalizeH="0" baseline="0" noProof="0">
              <a:ln>
                <a:noFill/>
              </a:ln>
              <a:solidFill>
                <a:srgbClr val="FFFFFF"/>
              </a:solidFill>
              <a:effectLst/>
              <a:uLnTx/>
              <a:uFillTx/>
              <a:latin typeface="Invention" panose="020B0503020008020204" pitchFamily="34" charset="0"/>
              <a:ea typeface="+mn-ea"/>
              <a:cs typeface="+mn-cs"/>
            </a:endParaRPr>
          </a:p>
        </p:txBody>
      </p:sp>
      <p:sp>
        <p:nvSpPr>
          <p:cNvPr id="13" name="TextBox 12">
            <a:extLst>
              <a:ext uri="{FF2B5EF4-FFF2-40B4-BE49-F238E27FC236}">
                <a16:creationId xmlns:a16="http://schemas.microsoft.com/office/drawing/2014/main" id="{D16E686B-1E4E-1487-90E6-08D8A6B1E206}"/>
              </a:ext>
            </a:extLst>
          </p:cNvPr>
          <p:cNvSpPr txBox="1"/>
          <p:nvPr/>
        </p:nvSpPr>
        <p:spPr>
          <a:xfrm>
            <a:off x="758222" y="3409293"/>
            <a:ext cx="8615299" cy="2274982"/>
          </a:xfrm>
          <a:prstGeom prst="rect">
            <a:avLst/>
          </a:prstGeom>
          <a:noFill/>
        </p:spPr>
        <p:txBody>
          <a:bodyPr wrap="square" lIns="91440" tIns="45720" rIns="91440" bIns="45720" anchor="t">
            <a:spAutoFit/>
          </a:bodyPr>
          <a:lstStyle/>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Clean and dry the dog’s ears</a:t>
            </a:r>
          </a:p>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Shake product vigorously for 15 seconds 	</a:t>
            </a:r>
          </a:p>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Draw the 0.8-mL dose into the syringe</a:t>
            </a:r>
          </a:p>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Place the tip of the syringe at the entrance of external ear and administer</a:t>
            </a:r>
          </a:p>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Massage the ear gently after application</a:t>
            </a:r>
          </a:p>
          <a:p>
            <a:pPr marL="0" marR="0" lvl="1" indent="0" algn="l" defTabSz="914400" rtl="0" eaLnBrk="1" fontAlgn="auto" latinLnBrk="0" hangingPunct="1">
              <a:lnSpc>
                <a:spcPct val="100000"/>
              </a:lnSpc>
              <a:spcBef>
                <a:spcPts val="1100"/>
              </a:spcBef>
              <a:spcAft>
                <a:spcPts val="0"/>
              </a:spcAft>
              <a:buClrTx/>
              <a:buSzTx/>
              <a:buFontTx/>
              <a:buNone/>
              <a:tabLst/>
              <a:defRPr/>
            </a:pPr>
            <a:r>
              <a:rPr kumimoji="0" lang="en-US" sz="1600" b="0" i="0" u="none" strike="noStrike" kern="1200" cap="none" spc="0" normalizeH="0" baseline="0" noProof="0" dirty="0">
                <a:ln>
                  <a:noFill/>
                </a:ln>
                <a:solidFill>
                  <a:srgbClr val="5E5E5E"/>
                </a:solidFill>
                <a:effectLst/>
                <a:uLnTx/>
                <a:uFillTx/>
                <a:latin typeface="Invention"/>
                <a:ea typeface="+mn-ea"/>
                <a:cs typeface="+mn-cs"/>
              </a:rPr>
              <a:t>Restrain the dog post-application to minimize head shaking and to reduce potential splatter</a:t>
            </a:r>
          </a:p>
        </p:txBody>
      </p:sp>
    </p:spTree>
    <p:extLst>
      <p:ext uri="{BB962C8B-B14F-4D97-AF65-F5344CB8AC3E}">
        <p14:creationId xmlns:p14="http://schemas.microsoft.com/office/powerpoint/2010/main" val="1959087822"/>
      </p:ext>
    </p:extLst>
  </p:cSld>
  <p:clrMapOvr>
    <a:masterClrMapping/>
  </p:clrMapOvr>
</p:sld>
</file>

<file path=ppt/theme/theme1.xml><?xml version="1.0" encoding="utf-8"?>
<a:theme xmlns:a="http://schemas.openxmlformats.org/drawingml/2006/main" name="2_Office Theme">
  <a:themeElements>
    <a:clrScheme name="MOF 2">
      <a:dk1>
        <a:srgbClr val="3880C0"/>
      </a:dk1>
      <a:lt1>
        <a:srgbClr val="FFFFFF"/>
      </a:lt1>
      <a:dk2>
        <a:srgbClr val="5E5E5E"/>
      </a:dk2>
      <a:lt2>
        <a:srgbClr val="E7E6E6"/>
      </a:lt2>
      <a:accent1>
        <a:srgbClr val="BFDFF8"/>
      </a:accent1>
      <a:accent2>
        <a:srgbClr val="F6D550"/>
      </a:accent2>
      <a:accent3>
        <a:srgbClr val="7C79B2"/>
      </a:accent3>
      <a:accent4>
        <a:srgbClr val="E8EAE9"/>
      </a:accent4>
      <a:accent5>
        <a:srgbClr val="3BACE2"/>
      </a:accent5>
      <a:accent6>
        <a:srgbClr val="A4AEE8"/>
      </a:accent6>
      <a:hlink>
        <a:srgbClr val="0563C1"/>
      </a:hlink>
      <a:folHlink>
        <a:srgbClr val="FBFC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F4E0729-569D-5A45-8517-F594030E0EB8}" vid="{567994E9-5FE6-7D49-849F-AAB25B328FF4}"/>
    </a:ext>
  </a:extLst>
</a:theme>
</file>

<file path=ppt/theme/theme2.xml><?xml version="1.0" encoding="utf-8"?>
<a:theme xmlns:a="http://schemas.openxmlformats.org/drawingml/2006/main" name="5_Office Theme">
  <a:themeElements>
    <a:clrScheme name="MOF 2">
      <a:dk1>
        <a:srgbClr val="3880C0"/>
      </a:dk1>
      <a:lt1>
        <a:srgbClr val="FFFFFF"/>
      </a:lt1>
      <a:dk2>
        <a:srgbClr val="5E5E5E"/>
      </a:dk2>
      <a:lt2>
        <a:srgbClr val="E7E6E6"/>
      </a:lt2>
      <a:accent1>
        <a:srgbClr val="BFDFF8"/>
      </a:accent1>
      <a:accent2>
        <a:srgbClr val="F6D550"/>
      </a:accent2>
      <a:accent3>
        <a:srgbClr val="7C79B2"/>
      </a:accent3>
      <a:accent4>
        <a:srgbClr val="E8EAE9"/>
      </a:accent4>
      <a:accent5>
        <a:srgbClr val="3BACE2"/>
      </a:accent5>
      <a:accent6>
        <a:srgbClr val="A4AEE8"/>
      </a:accent6>
      <a:hlink>
        <a:srgbClr val="0563C1"/>
      </a:hlink>
      <a:folHlink>
        <a:srgbClr val="FBFC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chor="ctr">
        <a:spAutoFit/>
      </a:bodyPr>
      <a:lstStyle>
        <a:defPPr algn="l">
          <a:defRPr sz="3600" b="1" i="0" dirty="0">
            <a:latin typeface="Invention" panose="020B0503020008020204" pitchFamily="34" charset="0"/>
          </a:defRPr>
        </a:defPPr>
      </a:lstStyle>
    </a:txDef>
  </a:objectDefaults>
  <a:extraClrSchemeLst/>
  <a:extLst>
    <a:ext uri="{05A4C25C-085E-4340-85A3-A5531E510DB2}">
      <thm15:themeFamily xmlns:thm15="http://schemas.microsoft.com/office/thememl/2012/main" name="MOF TEMPLATE MSD_2.01.23" id="{E0ABEA94-E784-CF42-8368-15CE2EDA021D}" vid="{0AA5A64F-A05B-4D43-A4AE-209F6A617718}"/>
    </a:ext>
  </a:extLst>
</a:theme>
</file>

<file path=ppt/theme/theme3.xml><?xml version="1.0" encoding="utf-8"?>
<a:theme xmlns:a="http://schemas.openxmlformats.org/drawingml/2006/main" name="1_Office Theme">
  <a:themeElements>
    <a:clrScheme name="MOF 2">
      <a:dk1>
        <a:srgbClr val="3880C0"/>
      </a:dk1>
      <a:lt1>
        <a:srgbClr val="FFFFFF"/>
      </a:lt1>
      <a:dk2>
        <a:srgbClr val="5E5E5E"/>
      </a:dk2>
      <a:lt2>
        <a:srgbClr val="E7E6E6"/>
      </a:lt2>
      <a:accent1>
        <a:srgbClr val="BFDFF8"/>
      </a:accent1>
      <a:accent2>
        <a:srgbClr val="F6D550"/>
      </a:accent2>
      <a:accent3>
        <a:srgbClr val="7C79B2"/>
      </a:accent3>
      <a:accent4>
        <a:srgbClr val="E8EAE9"/>
      </a:accent4>
      <a:accent5>
        <a:srgbClr val="3BACE2"/>
      </a:accent5>
      <a:accent6>
        <a:srgbClr val="A4AEE8"/>
      </a:accent6>
      <a:hlink>
        <a:srgbClr val="0563C1"/>
      </a:hlink>
      <a:folHlink>
        <a:srgbClr val="FBFC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F TEMPLATE MSD_2.01.23" id="{E0ABEA94-E784-CF42-8368-15CE2EDA021D}" vid="{0AA5A64F-A05B-4D43-A4AE-209F6A61771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3062</TotalTime>
  <Words>2081</Words>
  <Application>Microsoft Office PowerPoint</Application>
  <PresentationFormat>Widescreen</PresentationFormat>
  <Paragraphs>134</Paragraphs>
  <Slides>13</Slides>
  <Notes>13</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SimSun</vt:lpstr>
      <vt:lpstr>Aptos</vt:lpstr>
      <vt:lpstr>Arial</vt:lpstr>
      <vt:lpstr>Calibri</vt:lpstr>
      <vt:lpstr>Invention</vt:lpstr>
      <vt:lpstr>Invention Light</vt:lpstr>
      <vt:lpstr>Times New Roman</vt:lpstr>
      <vt:lpstr>2_Office Theme</vt:lpstr>
      <vt:lpstr>5_Office Theme</vt:lpstr>
      <vt:lpstr>1_Office Theme</vt:lpstr>
      <vt:lpstr>PowerPoint Presentation</vt:lpstr>
      <vt:lpstr>PowerPoint Presentation</vt:lpstr>
      <vt:lpstr>Our latest innovation</vt:lpstr>
      <vt:lpstr>Superior triple-action formulation</vt:lpstr>
      <vt:lpstr>PowerPoint Presentation</vt:lpstr>
      <vt:lpstr>PowerPoint Presentation</vt:lpstr>
      <vt:lpstr>PowerPoint Presentation</vt:lpstr>
      <vt:lpstr>PowerPoint Presentation</vt:lpstr>
      <vt:lpstr>Designed with dogs’  ear anatomy in mind</vt:lpstr>
      <vt:lpstr>A complete otic portfolio</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Sims, Dominique Gueringer</dc:creator>
  <cp:lastModifiedBy>Sims, Dominique Gueringer</cp:lastModifiedBy>
  <cp:revision>4</cp:revision>
  <dcterms:created xsi:type="dcterms:W3CDTF">2025-05-05T19:22:15Z</dcterms:created>
  <dcterms:modified xsi:type="dcterms:W3CDTF">2025-05-30T17:16:53Z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1acc0d-dcc4-4dc9-a2c5-be70b05a2fe6_Enabled">
    <vt:lpwstr>true</vt:lpwstr>
  </property>
  <property fmtid="{D5CDD505-2E9C-101B-9397-08002B2CF9AE}" pid="3" name="MSIP_Label_e81acc0d-dcc4-4dc9-a2c5-be70b05a2fe6_SetDate">
    <vt:lpwstr>2025-05-05T19:26:08Z</vt:lpwstr>
  </property>
  <property fmtid="{D5CDD505-2E9C-101B-9397-08002B2CF9AE}" pid="4" name="MSIP_Label_e81acc0d-dcc4-4dc9-a2c5-be70b05a2fe6_Method">
    <vt:lpwstr>Privileged</vt:lpwstr>
  </property>
  <property fmtid="{D5CDD505-2E9C-101B-9397-08002B2CF9AE}" pid="5" name="MSIP_Label_e81acc0d-dcc4-4dc9-a2c5-be70b05a2fe6_Name">
    <vt:lpwstr>e81acc0d-dcc4-4dc9-a2c5-be70b05a2fe6</vt:lpwstr>
  </property>
  <property fmtid="{D5CDD505-2E9C-101B-9397-08002B2CF9AE}" pid="6" name="MSIP_Label_e81acc0d-dcc4-4dc9-a2c5-be70b05a2fe6_SiteId">
    <vt:lpwstr>a00de4ec-48a8-43a6-be74-e31274e2060d</vt:lpwstr>
  </property>
  <property fmtid="{D5CDD505-2E9C-101B-9397-08002B2CF9AE}" pid="7" name="MSIP_Label_e81acc0d-dcc4-4dc9-a2c5-be70b05a2fe6_ActionId">
    <vt:lpwstr>bddfefba-8a6b-467e-bc53-4fc5668d0ed1</vt:lpwstr>
  </property>
  <property fmtid="{D5CDD505-2E9C-101B-9397-08002B2CF9AE}" pid="8" name="MSIP_Label_e81acc0d-dcc4-4dc9-a2c5-be70b05a2fe6_ContentBits">
    <vt:lpwstr>0</vt:lpwstr>
  </property>
  <property fmtid="{D5CDD505-2E9C-101B-9397-08002B2CF9AE}" pid="9" name="MSIP_Label_e81acc0d-dcc4-4dc9-a2c5-be70b05a2fe6_Tag">
    <vt:lpwstr>10, 0, 1, 1</vt:lpwstr>
  </property>
</Properties>
</file>